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74" r:id="rId10"/>
    <p:sldId id="276" r:id="rId11"/>
    <p:sldId id="266" r:id="rId12"/>
    <p:sldId id="275" r:id="rId13"/>
    <p:sldId id="267" r:id="rId14"/>
    <p:sldId id="268" r:id="rId15"/>
    <p:sldId id="269" r:id="rId16"/>
    <p:sldId id="270" r:id="rId17"/>
    <p:sldId id="272" r:id="rId18"/>
    <p:sldId id="271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E5E113-E752-47A7-99ED-153AA8D2FB11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4"/>
          </p14:sldIdLst>
        </p14:section>
        <p14:section name="Untitled Section" id="{C1CB2B88-76A7-416D-B8A4-3465E5C00618}">
          <p14:sldIdLst>
            <p14:sldId id="274"/>
            <p14:sldId id="276"/>
            <p14:sldId id="266"/>
            <p14:sldId id="275"/>
            <p14:sldId id="267"/>
            <p14:sldId id="268"/>
            <p14:sldId id="269"/>
            <p14:sldId id="270"/>
            <p14:sldId id="272"/>
            <p14:sldId id="271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59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46F14A-6388-47A8-BF54-9E7982648D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6D17553-8FB5-4FFB-AF39-4CDB7CA73D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Real-time collection of cellular network data.</a:t>
          </a:r>
        </a:p>
      </dgm:t>
    </dgm:pt>
    <dgm:pt modelId="{C6F06568-C6C4-4018-B0C2-304DC8840BA7}" type="parTrans" cxnId="{F12833BB-9780-45C3-9ED1-3753C9FCADD6}">
      <dgm:prSet/>
      <dgm:spPr/>
      <dgm:t>
        <a:bodyPr/>
        <a:lstStyle/>
        <a:p>
          <a:endParaRPr lang="en-US"/>
        </a:p>
      </dgm:t>
    </dgm:pt>
    <dgm:pt modelId="{709F0703-523A-44F8-9CF2-D0CFA5C49399}" type="sibTrans" cxnId="{F12833BB-9780-45C3-9ED1-3753C9FCADD6}">
      <dgm:prSet/>
      <dgm:spPr/>
      <dgm:t>
        <a:bodyPr/>
        <a:lstStyle/>
        <a:p>
          <a:endParaRPr lang="en-US"/>
        </a:p>
      </dgm:t>
    </dgm:pt>
    <dgm:pt modelId="{56896AEE-9148-4AAC-BD08-A84932E50A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Detailed statistical analysis of network types and operators.</a:t>
          </a:r>
        </a:p>
      </dgm:t>
    </dgm:pt>
    <dgm:pt modelId="{D450CAAD-0B2D-4627-A4E9-D41C2CE47425}" type="parTrans" cxnId="{0044EF26-EAA1-4C72-A689-F97359BFB1EE}">
      <dgm:prSet/>
      <dgm:spPr/>
      <dgm:t>
        <a:bodyPr/>
        <a:lstStyle/>
        <a:p>
          <a:endParaRPr lang="en-US"/>
        </a:p>
      </dgm:t>
    </dgm:pt>
    <dgm:pt modelId="{B9A121DD-5E36-418E-95A5-FC3B610C62B8}" type="sibTrans" cxnId="{0044EF26-EAA1-4C72-A689-F97359BFB1EE}">
      <dgm:prSet/>
      <dgm:spPr/>
      <dgm:t>
        <a:bodyPr/>
        <a:lstStyle/>
        <a:p>
          <a:endParaRPr lang="en-US"/>
        </a:p>
      </dgm:t>
    </dgm:pt>
    <dgm:pt modelId="{03F51FE6-5A48-4540-8DFA-ED2EE34A5C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User-friendly interface for data visualization.</a:t>
          </a:r>
        </a:p>
      </dgm:t>
    </dgm:pt>
    <dgm:pt modelId="{8F738892-14D4-4FA1-B615-ED1EDBE0452C}" type="parTrans" cxnId="{BFEFD1CF-D5C9-4F27-87FA-ED1970E57740}">
      <dgm:prSet/>
      <dgm:spPr/>
      <dgm:t>
        <a:bodyPr/>
        <a:lstStyle/>
        <a:p>
          <a:endParaRPr lang="en-US"/>
        </a:p>
      </dgm:t>
    </dgm:pt>
    <dgm:pt modelId="{9358622A-3E9E-429F-8B05-417AE4DB7684}" type="sibTrans" cxnId="{BFEFD1CF-D5C9-4F27-87FA-ED1970E57740}">
      <dgm:prSet/>
      <dgm:spPr/>
      <dgm:t>
        <a:bodyPr/>
        <a:lstStyle/>
        <a:p>
          <a:endParaRPr lang="en-US"/>
        </a:p>
      </dgm:t>
    </dgm:pt>
    <dgm:pt modelId="{4B893116-C8DB-45BF-A1F5-8D1EB8F13B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Reliable backend infrastructure for data handling.</a:t>
          </a:r>
        </a:p>
      </dgm:t>
    </dgm:pt>
    <dgm:pt modelId="{8BB08EBF-E445-42B6-91D6-604443688E4E}" type="parTrans" cxnId="{0F816C78-00AF-4BE6-8009-771972DEA23A}">
      <dgm:prSet/>
      <dgm:spPr/>
      <dgm:t>
        <a:bodyPr/>
        <a:lstStyle/>
        <a:p>
          <a:endParaRPr lang="en-US"/>
        </a:p>
      </dgm:t>
    </dgm:pt>
    <dgm:pt modelId="{AEB16563-CC97-4957-81B2-5597D201C87D}" type="sibTrans" cxnId="{0F816C78-00AF-4BE6-8009-771972DEA23A}">
      <dgm:prSet/>
      <dgm:spPr/>
      <dgm:t>
        <a:bodyPr/>
        <a:lstStyle/>
        <a:p>
          <a:endParaRPr lang="en-US"/>
        </a:p>
      </dgm:t>
    </dgm:pt>
    <dgm:pt modelId="{BCAABA2D-8987-4AE2-BD6D-CE546CFB1EB2}" type="pres">
      <dgm:prSet presAssocID="{E046F14A-6388-47A8-BF54-9E7982648D04}" presName="root" presStyleCnt="0">
        <dgm:presLayoutVars>
          <dgm:dir/>
          <dgm:resizeHandles val="exact"/>
        </dgm:presLayoutVars>
      </dgm:prSet>
      <dgm:spPr/>
    </dgm:pt>
    <dgm:pt modelId="{E3452B14-9343-45A1-B0D8-CF0A4FBFBCF6}" type="pres">
      <dgm:prSet presAssocID="{46D17553-8FB5-4FFB-AF39-4CDB7CA73D4E}" presName="compNode" presStyleCnt="0"/>
      <dgm:spPr/>
    </dgm:pt>
    <dgm:pt modelId="{DBB156D4-2AE4-41FC-9CCF-586358A947B4}" type="pres">
      <dgm:prSet presAssocID="{46D17553-8FB5-4FFB-AF39-4CDB7CA73D4E}" presName="bgRect" presStyleLbl="bgShp" presStyleIdx="0" presStyleCnt="4"/>
      <dgm:spPr/>
    </dgm:pt>
    <dgm:pt modelId="{5E72FE29-85A6-4C43-AF3D-D841DED1B70B}" type="pres">
      <dgm:prSet presAssocID="{46D17553-8FB5-4FFB-AF39-4CDB7CA73D4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9EE8E9E-72B6-4AD7-9D52-F15FE5C564ED}" type="pres">
      <dgm:prSet presAssocID="{46D17553-8FB5-4FFB-AF39-4CDB7CA73D4E}" presName="spaceRect" presStyleCnt="0"/>
      <dgm:spPr/>
    </dgm:pt>
    <dgm:pt modelId="{98BE6D4E-875B-42BF-898A-BD9C66AB1A81}" type="pres">
      <dgm:prSet presAssocID="{46D17553-8FB5-4FFB-AF39-4CDB7CA73D4E}" presName="parTx" presStyleLbl="revTx" presStyleIdx="0" presStyleCnt="4">
        <dgm:presLayoutVars>
          <dgm:chMax val="0"/>
          <dgm:chPref val="0"/>
        </dgm:presLayoutVars>
      </dgm:prSet>
      <dgm:spPr/>
    </dgm:pt>
    <dgm:pt modelId="{37E8EE64-120B-4572-A7A5-4A26AABFCD6A}" type="pres">
      <dgm:prSet presAssocID="{709F0703-523A-44F8-9CF2-D0CFA5C49399}" presName="sibTrans" presStyleCnt="0"/>
      <dgm:spPr/>
    </dgm:pt>
    <dgm:pt modelId="{5E80F3BC-A58D-4E77-A51D-327753DD60D6}" type="pres">
      <dgm:prSet presAssocID="{56896AEE-9148-4AAC-BD08-A84932E50A11}" presName="compNode" presStyleCnt="0"/>
      <dgm:spPr/>
    </dgm:pt>
    <dgm:pt modelId="{C4E747A5-D93B-4511-8E81-EA5828629C21}" type="pres">
      <dgm:prSet presAssocID="{56896AEE-9148-4AAC-BD08-A84932E50A11}" presName="bgRect" presStyleLbl="bgShp" presStyleIdx="1" presStyleCnt="4"/>
      <dgm:spPr/>
    </dgm:pt>
    <dgm:pt modelId="{BC251F96-7BF2-4098-9A49-F506DBCC7B67}" type="pres">
      <dgm:prSet presAssocID="{56896AEE-9148-4AAC-BD08-A84932E50A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0459601-11C2-45D3-ABB5-5F86A2867725}" type="pres">
      <dgm:prSet presAssocID="{56896AEE-9148-4AAC-BD08-A84932E50A11}" presName="spaceRect" presStyleCnt="0"/>
      <dgm:spPr/>
    </dgm:pt>
    <dgm:pt modelId="{9575D71D-7B7F-4679-A145-17891AB3A060}" type="pres">
      <dgm:prSet presAssocID="{56896AEE-9148-4AAC-BD08-A84932E50A11}" presName="parTx" presStyleLbl="revTx" presStyleIdx="1" presStyleCnt="4">
        <dgm:presLayoutVars>
          <dgm:chMax val="0"/>
          <dgm:chPref val="0"/>
        </dgm:presLayoutVars>
      </dgm:prSet>
      <dgm:spPr/>
    </dgm:pt>
    <dgm:pt modelId="{406C3842-1ADC-4E72-A4CF-7C2E3811AF9E}" type="pres">
      <dgm:prSet presAssocID="{B9A121DD-5E36-418E-95A5-FC3B610C62B8}" presName="sibTrans" presStyleCnt="0"/>
      <dgm:spPr/>
    </dgm:pt>
    <dgm:pt modelId="{8FF58157-89CC-4B7D-AC7C-523B88E2551A}" type="pres">
      <dgm:prSet presAssocID="{03F51FE6-5A48-4540-8DFA-ED2EE34A5C33}" presName="compNode" presStyleCnt="0"/>
      <dgm:spPr/>
    </dgm:pt>
    <dgm:pt modelId="{206C1160-D65F-4C8A-998B-E093B007A25C}" type="pres">
      <dgm:prSet presAssocID="{03F51FE6-5A48-4540-8DFA-ED2EE34A5C33}" presName="bgRect" presStyleLbl="bgShp" presStyleIdx="2" presStyleCnt="4"/>
      <dgm:spPr/>
    </dgm:pt>
    <dgm:pt modelId="{ABB6B2AA-1F2E-4FD3-9896-7A8D74AAC1B2}" type="pres">
      <dgm:prSet presAssocID="{03F51FE6-5A48-4540-8DFA-ED2EE34A5C3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30EF04C-7A77-4C5A-A87E-B3E6BA275C14}" type="pres">
      <dgm:prSet presAssocID="{03F51FE6-5A48-4540-8DFA-ED2EE34A5C33}" presName="spaceRect" presStyleCnt="0"/>
      <dgm:spPr/>
    </dgm:pt>
    <dgm:pt modelId="{BB31236D-2F2E-4093-BA47-CE9CD468EB84}" type="pres">
      <dgm:prSet presAssocID="{03F51FE6-5A48-4540-8DFA-ED2EE34A5C33}" presName="parTx" presStyleLbl="revTx" presStyleIdx="2" presStyleCnt="4">
        <dgm:presLayoutVars>
          <dgm:chMax val="0"/>
          <dgm:chPref val="0"/>
        </dgm:presLayoutVars>
      </dgm:prSet>
      <dgm:spPr/>
    </dgm:pt>
    <dgm:pt modelId="{457EB428-D063-4D88-8090-2ED3FF4A08F2}" type="pres">
      <dgm:prSet presAssocID="{9358622A-3E9E-429F-8B05-417AE4DB7684}" presName="sibTrans" presStyleCnt="0"/>
      <dgm:spPr/>
    </dgm:pt>
    <dgm:pt modelId="{ED3545DF-D78D-4DB0-9019-1120DAD0F2C2}" type="pres">
      <dgm:prSet presAssocID="{4B893116-C8DB-45BF-A1F5-8D1EB8F13BDE}" presName="compNode" presStyleCnt="0"/>
      <dgm:spPr/>
    </dgm:pt>
    <dgm:pt modelId="{4FDCDF3D-80FE-45FE-8837-DE96AD6CF684}" type="pres">
      <dgm:prSet presAssocID="{4B893116-C8DB-45BF-A1F5-8D1EB8F13BDE}" presName="bgRect" presStyleLbl="bgShp" presStyleIdx="3" presStyleCnt="4"/>
      <dgm:spPr/>
    </dgm:pt>
    <dgm:pt modelId="{1B5B9B2D-0C7B-4532-9EC0-DB5625C5C215}" type="pres">
      <dgm:prSet presAssocID="{4B893116-C8DB-45BF-A1F5-8D1EB8F13B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47E36CE-05FA-427C-BB3D-D728A1314BC7}" type="pres">
      <dgm:prSet presAssocID="{4B893116-C8DB-45BF-A1F5-8D1EB8F13BDE}" presName="spaceRect" presStyleCnt="0"/>
      <dgm:spPr/>
    </dgm:pt>
    <dgm:pt modelId="{D237AC2F-313C-4B97-B060-BC89E6822CC5}" type="pres">
      <dgm:prSet presAssocID="{4B893116-C8DB-45BF-A1F5-8D1EB8F13BD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044EF26-EAA1-4C72-A689-F97359BFB1EE}" srcId="{E046F14A-6388-47A8-BF54-9E7982648D04}" destId="{56896AEE-9148-4AAC-BD08-A84932E50A11}" srcOrd="1" destOrd="0" parTransId="{D450CAAD-0B2D-4627-A4E9-D41C2CE47425}" sibTransId="{B9A121DD-5E36-418E-95A5-FC3B610C62B8}"/>
    <dgm:cxn modelId="{00DEB341-AB5A-47AE-AC90-F4A1A315B582}" type="presOf" srcId="{03F51FE6-5A48-4540-8DFA-ED2EE34A5C33}" destId="{BB31236D-2F2E-4093-BA47-CE9CD468EB84}" srcOrd="0" destOrd="0" presId="urn:microsoft.com/office/officeart/2018/2/layout/IconVerticalSolidList"/>
    <dgm:cxn modelId="{0F816C78-00AF-4BE6-8009-771972DEA23A}" srcId="{E046F14A-6388-47A8-BF54-9E7982648D04}" destId="{4B893116-C8DB-45BF-A1F5-8D1EB8F13BDE}" srcOrd="3" destOrd="0" parTransId="{8BB08EBF-E445-42B6-91D6-604443688E4E}" sibTransId="{AEB16563-CC97-4957-81B2-5597D201C87D}"/>
    <dgm:cxn modelId="{B04D1593-4C63-44D2-9660-4190CAEA577F}" type="presOf" srcId="{56896AEE-9148-4AAC-BD08-A84932E50A11}" destId="{9575D71D-7B7F-4679-A145-17891AB3A060}" srcOrd="0" destOrd="0" presId="urn:microsoft.com/office/officeart/2018/2/layout/IconVerticalSolidList"/>
    <dgm:cxn modelId="{8D2DF4A4-03D7-438D-B40A-031B5595BA33}" type="presOf" srcId="{46D17553-8FB5-4FFB-AF39-4CDB7CA73D4E}" destId="{98BE6D4E-875B-42BF-898A-BD9C66AB1A81}" srcOrd="0" destOrd="0" presId="urn:microsoft.com/office/officeart/2018/2/layout/IconVerticalSolidList"/>
    <dgm:cxn modelId="{968442A7-4C99-49E3-80B0-660452CE5993}" type="presOf" srcId="{4B893116-C8DB-45BF-A1F5-8D1EB8F13BDE}" destId="{D237AC2F-313C-4B97-B060-BC89E6822CC5}" srcOrd="0" destOrd="0" presId="urn:microsoft.com/office/officeart/2018/2/layout/IconVerticalSolidList"/>
    <dgm:cxn modelId="{6F69F5B1-CD32-4E9A-ACAA-3516434652B1}" type="presOf" srcId="{E046F14A-6388-47A8-BF54-9E7982648D04}" destId="{BCAABA2D-8987-4AE2-BD6D-CE546CFB1EB2}" srcOrd="0" destOrd="0" presId="urn:microsoft.com/office/officeart/2018/2/layout/IconVerticalSolidList"/>
    <dgm:cxn modelId="{F12833BB-9780-45C3-9ED1-3753C9FCADD6}" srcId="{E046F14A-6388-47A8-BF54-9E7982648D04}" destId="{46D17553-8FB5-4FFB-AF39-4CDB7CA73D4E}" srcOrd="0" destOrd="0" parTransId="{C6F06568-C6C4-4018-B0C2-304DC8840BA7}" sibTransId="{709F0703-523A-44F8-9CF2-D0CFA5C49399}"/>
    <dgm:cxn modelId="{BFEFD1CF-D5C9-4F27-87FA-ED1970E57740}" srcId="{E046F14A-6388-47A8-BF54-9E7982648D04}" destId="{03F51FE6-5A48-4540-8DFA-ED2EE34A5C33}" srcOrd="2" destOrd="0" parTransId="{8F738892-14D4-4FA1-B615-ED1EDBE0452C}" sibTransId="{9358622A-3E9E-429F-8B05-417AE4DB7684}"/>
    <dgm:cxn modelId="{AAB68327-EBC1-4423-A651-B88591FA4863}" type="presParOf" srcId="{BCAABA2D-8987-4AE2-BD6D-CE546CFB1EB2}" destId="{E3452B14-9343-45A1-B0D8-CF0A4FBFBCF6}" srcOrd="0" destOrd="0" presId="urn:microsoft.com/office/officeart/2018/2/layout/IconVerticalSolidList"/>
    <dgm:cxn modelId="{E14C92E2-1BA2-4514-8D14-82903980075F}" type="presParOf" srcId="{E3452B14-9343-45A1-B0D8-CF0A4FBFBCF6}" destId="{DBB156D4-2AE4-41FC-9CCF-586358A947B4}" srcOrd="0" destOrd="0" presId="urn:microsoft.com/office/officeart/2018/2/layout/IconVerticalSolidList"/>
    <dgm:cxn modelId="{CE7079E3-A862-4D14-B8D8-7E9786B85DD3}" type="presParOf" srcId="{E3452B14-9343-45A1-B0D8-CF0A4FBFBCF6}" destId="{5E72FE29-85A6-4C43-AF3D-D841DED1B70B}" srcOrd="1" destOrd="0" presId="urn:microsoft.com/office/officeart/2018/2/layout/IconVerticalSolidList"/>
    <dgm:cxn modelId="{72CD63DF-F3F6-47E6-AC06-338122DCD833}" type="presParOf" srcId="{E3452B14-9343-45A1-B0D8-CF0A4FBFBCF6}" destId="{79EE8E9E-72B6-4AD7-9D52-F15FE5C564ED}" srcOrd="2" destOrd="0" presId="urn:microsoft.com/office/officeart/2018/2/layout/IconVerticalSolidList"/>
    <dgm:cxn modelId="{5A2AEAAE-A05D-4479-9D95-DADB1E5E4670}" type="presParOf" srcId="{E3452B14-9343-45A1-B0D8-CF0A4FBFBCF6}" destId="{98BE6D4E-875B-42BF-898A-BD9C66AB1A81}" srcOrd="3" destOrd="0" presId="urn:microsoft.com/office/officeart/2018/2/layout/IconVerticalSolidList"/>
    <dgm:cxn modelId="{18BAAA52-4EBA-4CE4-B680-ACDC1397ED9C}" type="presParOf" srcId="{BCAABA2D-8987-4AE2-BD6D-CE546CFB1EB2}" destId="{37E8EE64-120B-4572-A7A5-4A26AABFCD6A}" srcOrd="1" destOrd="0" presId="urn:microsoft.com/office/officeart/2018/2/layout/IconVerticalSolidList"/>
    <dgm:cxn modelId="{96B7E6B4-3998-4C8E-AAA5-CB01625A2B0A}" type="presParOf" srcId="{BCAABA2D-8987-4AE2-BD6D-CE546CFB1EB2}" destId="{5E80F3BC-A58D-4E77-A51D-327753DD60D6}" srcOrd="2" destOrd="0" presId="urn:microsoft.com/office/officeart/2018/2/layout/IconVerticalSolidList"/>
    <dgm:cxn modelId="{E3F94103-4C70-4F6E-A753-43CCA19A750B}" type="presParOf" srcId="{5E80F3BC-A58D-4E77-A51D-327753DD60D6}" destId="{C4E747A5-D93B-4511-8E81-EA5828629C21}" srcOrd="0" destOrd="0" presId="urn:microsoft.com/office/officeart/2018/2/layout/IconVerticalSolidList"/>
    <dgm:cxn modelId="{AAF2DF26-0613-4593-93EE-E0C71959B10D}" type="presParOf" srcId="{5E80F3BC-A58D-4E77-A51D-327753DD60D6}" destId="{BC251F96-7BF2-4098-9A49-F506DBCC7B67}" srcOrd="1" destOrd="0" presId="urn:microsoft.com/office/officeart/2018/2/layout/IconVerticalSolidList"/>
    <dgm:cxn modelId="{35C1DCA4-981E-49A0-B950-BDC8111FA993}" type="presParOf" srcId="{5E80F3BC-A58D-4E77-A51D-327753DD60D6}" destId="{90459601-11C2-45D3-ABB5-5F86A2867725}" srcOrd="2" destOrd="0" presId="urn:microsoft.com/office/officeart/2018/2/layout/IconVerticalSolidList"/>
    <dgm:cxn modelId="{EDB52DF9-8F35-4184-88FD-5893DC437200}" type="presParOf" srcId="{5E80F3BC-A58D-4E77-A51D-327753DD60D6}" destId="{9575D71D-7B7F-4679-A145-17891AB3A060}" srcOrd="3" destOrd="0" presId="urn:microsoft.com/office/officeart/2018/2/layout/IconVerticalSolidList"/>
    <dgm:cxn modelId="{AFFDA4D8-0B46-4DA7-91B5-E64F56A1DB4A}" type="presParOf" srcId="{BCAABA2D-8987-4AE2-BD6D-CE546CFB1EB2}" destId="{406C3842-1ADC-4E72-A4CF-7C2E3811AF9E}" srcOrd="3" destOrd="0" presId="urn:microsoft.com/office/officeart/2018/2/layout/IconVerticalSolidList"/>
    <dgm:cxn modelId="{996C8065-ECDD-4942-896C-4970BB058DB8}" type="presParOf" srcId="{BCAABA2D-8987-4AE2-BD6D-CE546CFB1EB2}" destId="{8FF58157-89CC-4B7D-AC7C-523B88E2551A}" srcOrd="4" destOrd="0" presId="urn:microsoft.com/office/officeart/2018/2/layout/IconVerticalSolidList"/>
    <dgm:cxn modelId="{EEF06C22-E21C-4F54-9C3F-0CDF3B5AEC2B}" type="presParOf" srcId="{8FF58157-89CC-4B7D-AC7C-523B88E2551A}" destId="{206C1160-D65F-4C8A-998B-E093B007A25C}" srcOrd="0" destOrd="0" presId="urn:microsoft.com/office/officeart/2018/2/layout/IconVerticalSolidList"/>
    <dgm:cxn modelId="{27D4BA34-3E17-4D16-A47D-D4B55A8F8872}" type="presParOf" srcId="{8FF58157-89CC-4B7D-AC7C-523B88E2551A}" destId="{ABB6B2AA-1F2E-4FD3-9896-7A8D74AAC1B2}" srcOrd="1" destOrd="0" presId="urn:microsoft.com/office/officeart/2018/2/layout/IconVerticalSolidList"/>
    <dgm:cxn modelId="{16B71A81-4217-4E21-9EA5-14D7EFDD4444}" type="presParOf" srcId="{8FF58157-89CC-4B7D-AC7C-523B88E2551A}" destId="{330EF04C-7A77-4C5A-A87E-B3E6BA275C14}" srcOrd="2" destOrd="0" presId="urn:microsoft.com/office/officeart/2018/2/layout/IconVerticalSolidList"/>
    <dgm:cxn modelId="{45EEE6B3-9F32-44D7-90F8-0F8A560ECA4C}" type="presParOf" srcId="{8FF58157-89CC-4B7D-AC7C-523B88E2551A}" destId="{BB31236D-2F2E-4093-BA47-CE9CD468EB84}" srcOrd="3" destOrd="0" presId="urn:microsoft.com/office/officeart/2018/2/layout/IconVerticalSolidList"/>
    <dgm:cxn modelId="{3C0D0A01-6897-4FD8-883D-4282F67E3BAB}" type="presParOf" srcId="{BCAABA2D-8987-4AE2-BD6D-CE546CFB1EB2}" destId="{457EB428-D063-4D88-8090-2ED3FF4A08F2}" srcOrd="5" destOrd="0" presId="urn:microsoft.com/office/officeart/2018/2/layout/IconVerticalSolidList"/>
    <dgm:cxn modelId="{B578C123-B28B-4CB9-9A94-C380978876EA}" type="presParOf" srcId="{BCAABA2D-8987-4AE2-BD6D-CE546CFB1EB2}" destId="{ED3545DF-D78D-4DB0-9019-1120DAD0F2C2}" srcOrd="6" destOrd="0" presId="urn:microsoft.com/office/officeart/2018/2/layout/IconVerticalSolidList"/>
    <dgm:cxn modelId="{E9B92661-D3A2-474A-AF97-A0F3DC498B55}" type="presParOf" srcId="{ED3545DF-D78D-4DB0-9019-1120DAD0F2C2}" destId="{4FDCDF3D-80FE-45FE-8837-DE96AD6CF684}" srcOrd="0" destOrd="0" presId="urn:microsoft.com/office/officeart/2018/2/layout/IconVerticalSolidList"/>
    <dgm:cxn modelId="{4D913257-3446-4BE8-AD1D-1DD8FF3E59EA}" type="presParOf" srcId="{ED3545DF-D78D-4DB0-9019-1120DAD0F2C2}" destId="{1B5B9B2D-0C7B-4532-9EC0-DB5625C5C215}" srcOrd="1" destOrd="0" presId="urn:microsoft.com/office/officeart/2018/2/layout/IconVerticalSolidList"/>
    <dgm:cxn modelId="{9BD37FDC-7A31-4F55-99A6-7425600C0CCB}" type="presParOf" srcId="{ED3545DF-D78D-4DB0-9019-1120DAD0F2C2}" destId="{647E36CE-05FA-427C-BB3D-D728A1314BC7}" srcOrd="2" destOrd="0" presId="urn:microsoft.com/office/officeart/2018/2/layout/IconVerticalSolidList"/>
    <dgm:cxn modelId="{E76E892C-B72A-43D5-8E38-AA11E9220959}" type="presParOf" srcId="{ED3545DF-D78D-4DB0-9019-1120DAD0F2C2}" destId="{D237AC2F-313C-4B97-B060-BC89E6822C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7988BA-E0ED-40A5-A17F-81F8408E841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992E69F-F157-4567-822E-F4FFCB8B3F03}">
      <dgm:prSet/>
      <dgm:spPr/>
      <dgm:t>
        <a:bodyPr/>
        <a:lstStyle/>
        <a:p>
          <a:pPr>
            <a:defRPr cap="all"/>
          </a:pPr>
          <a:r>
            <a:rPr lang="en-US"/>
            <a:t>Frontend: Android Studio(Kotlin) </a:t>
          </a:r>
        </a:p>
      </dgm:t>
    </dgm:pt>
    <dgm:pt modelId="{81EFA06B-A917-4539-AF27-BC6459D93223}" type="parTrans" cxnId="{C9CC239B-5361-44B2-A948-F646BE1E0B56}">
      <dgm:prSet/>
      <dgm:spPr/>
      <dgm:t>
        <a:bodyPr/>
        <a:lstStyle/>
        <a:p>
          <a:endParaRPr lang="en-US"/>
        </a:p>
      </dgm:t>
    </dgm:pt>
    <dgm:pt modelId="{28BF0F53-8C13-422F-BD19-BEDD38E7D11C}" type="sibTrans" cxnId="{C9CC239B-5361-44B2-A948-F646BE1E0B56}">
      <dgm:prSet/>
      <dgm:spPr/>
      <dgm:t>
        <a:bodyPr/>
        <a:lstStyle/>
        <a:p>
          <a:endParaRPr lang="en-US"/>
        </a:p>
      </dgm:t>
    </dgm:pt>
    <dgm:pt modelId="{742DC9A4-137A-42B0-9455-A8971685C435}">
      <dgm:prSet/>
      <dgm:spPr/>
      <dgm:t>
        <a:bodyPr/>
        <a:lstStyle/>
        <a:p>
          <a:pPr>
            <a:defRPr cap="all"/>
          </a:pPr>
          <a:r>
            <a:rPr lang="en-US"/>
            <a:t>Backend: Flask Framework (Python)</a:t>
          </a:r>
        </a:p>
      </dgm:t>
    </dgm:pt>
    <dgm:pt modelId="{56258274-F237-4DDF-81BF-131427492940}" type="parTrans" cxnId="{43E9E908-E3B5-4811-8750-1FB688BBDC3B}">
      <dgm:prSet/>
      <dgm:spPr/>
      <dgm:t>
        <a:bodyPr/>
        <a:lstStyle/>
        <a:p>
          <a:endParaRPr lang="en-US"/>
        </a:p>
      </dgm:t>
    </dgm:pt>
    <dgm:pt modelId="{8AFAF08F-08C8-446D-B1C7-E0ABD7F9DB97}" type="sibTrans" cxnId="{43E9E908-E3B5-4811-8750-1FB688BBDC3B}">
      <dgm:prSet/>
      <dgm:spPr/>
      <dgm:t>
        <a:bodyPr/>
        <a:lstStyle/>
        <a:p>
          <a:endParaRPr lang="en-US"/>
        </a:p>
      </dgm:t>
    </dgm:pt>
    <dgm:pt modelId="{136164A1-F541-4BDE-88E0-B4964FD28844}">
      <dgm:prSet/>
      <dgm:spPr/>
      <dgm:t>
        <a:bodyPr/>
        <a:lstStyle/>
        <a:p>
          <a:pPr>
            <a:defRPr cap="all"/>
          </a:pPr>
          <a:r>
            <a:rPr lang="en-US"/>
            <a:t>Database: Utilizes Supabase, which connects to a PostgreSQL backend for robust data storage and is hosted on AWS. </a:t>
          </a:r>
        </a:p>
      </dgm:t>
    </dgm:pt>
    <dgm:pt modelId="{B67979BF-343B-43A4-91C5-A3A4CBD0C6CB}" type="parTrans" cxnId="{5F4D2187-0B8A-41DA-BDEA-A5480DDCF299}">
      <dgm:prSet/>
      <dgm:spPr/>
      <dgm:t>
        <a:bodyPr/>
        <a:lstStyle/>
        <a:p>
          <a:endParaRPr lang="en-US"/>
        </a:p>
      </dgm:t>
    </dgm:pt>
    <dgm:pt modelId="{9CDF1DF9-1B46-410F-BD42-B00432DD3AF6}" type="sibTrans" cxnId="{5F4D2187-0B8A-41DA-BDEA-A5480DDCF299}">
      <dgm:prSet/>
      <dgm:spPr/>
      <dgm:t>
        <a:bodyPr/>
        <a:lstStyle/>
        <a:p>
          <a:endParaRPr lang="en-US"/>
        </a:p>
      </dgm:t>
    </dgm:pt>
    <dgm:pt modelId="{07A23D8F-A829-4FF7-A5FB-B0BA841D6F38}">
      <dgm:prSet/>
      <dgm:spPr/>
      <dgm:t>
        <a:bodyPr/>
        <a:lstStyle/>
        <a:p>
          <a:pPr>
            <a:defRPr cap="all"/>
          </a:pPr>
          <a:r>
            <a:rPr lang="en-US"/>
            <a:t>Server-client communication via HTTP Requests</a:t>
          </a:r>
        </a:p>
      </dgm:t>
    </dgm:pt>
    <dgm:pt modelId="{3217BC20-7CEA-4398-996C-953CEAA771D1}" type="parTrans" cxnId="{F2E66450-2E11-46B6-AE0A-B0ACC5C5385B}">
      <dgm:prSet/>
      <dgm:spPr/>
      <dgm:t>
        <a:bodyPr/>
        <a:lstStyle/>
        <a:p>
          <a:endParaRPr lang="en-US"/>
        </a:p>
      </dgm:t>
    </dgm:pt>
    <dgm:pt modelId="{844E6837-CF9B-4189-A67F-C67ABB5E4DA8}" type="sibTrans" cxnId="{F2E66450-2E11-46B6-AE0A-B0ACC5C5385B}">
      <dgm:prSet/>
      <dgm:spPr/>
      <dgm:t>
        <a:bodyPr/>
        <a:lstStyle/>
        <a:p>
          <a:endParaRPr lang="en-US"/>
        </a:p>
      </dgm:t>
    </dgm:pt>
    <dgm:pt modelId="{737521B1-7BA4-452C-917A-91DC7695DA21}" type="pres">
      <dgm:prSet presAssocID="{7C7988BA-E0ED-40A5-A17F-81F8408E8417}" presName="root" presStyleCnt="0">
        <dgm:presLayoutVars>
          <dgm:dir/>
          <dgm:resizeHandles val="exact"/>
        </dgm:presLayoutVars>
      </dgm:prSet>
      <dgm:spPr/>
    </dgm:pt>
    <dgm:pt modelId="{2E087829-00DB-4BCB-9969-4C4D63CADC0F}" type="pres">
      <dgm:prSet presAssocID="{7992E69F-F157-4567-822E-F4FFCB8B3F03}" presName="compNode" presStyleCnt="0"/>
      <dgm:spPr/>
    </dgm:pt>
    <dgm:pt modelId="{7BCEB047-BA7B-4AED-9B29-14C556E77DBA}" type="pres">
      <dgm:prSet presAssocID="{7992E69F-F157-4567-822E-F4FFCB8B3F03}" presName="iconBgRect" presStyleLbl="bgShp" presStyleIdx="0" presStyleCnt="4"/>
      <dgm:spPr/>
    </dgm:pt>
    <dgm:pt modelId="{4DBDB1BE-185E-47BF-9512-B75EA2BC16E9}" type="pres">
      <dgm:prSet presAssocID="{7992E69F-F157-4567-822E-F4FFCB8B3F0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F93D03B-46CE-42AA-909D-9D975702AF49}" type="pres">
      <dgm:prSet presAssocID="{7992E69F-F157-4567-822E-F4FFCB8B3F03}" presName="spaceRect" presStyleCnt="0"/>
      <dgm:spPr/>
    </dgm:pt>
    <dgm:pt modelId="{E099AAC2-D496-4DAF-A768-2F0852ED9BE8}" type="pres">
      <dgm:prSet presAssocID="{7992E69F-F157-4567-822E-F4FFCB8B3F03}" presName="textRect" presStyleLbl="revTx" presStyleIdx="0" presStyleCnt="4">
        <dgm:presLayoutVars>
          <dgm:chMax val="1"/>
          <dgm:chPref val="1"/>
        </dgm:presLayoutVars>
      </dgm:prSet>
      <dgm:spPr/>
    </dgm:pt>
    <dgm:pt modelId="{7048E2AC-65F8-4595-85CF-4E0FE3412715}" type="pres">
      <dgm:prSet presAssocID="{28BF0F53-8C13-422F-BD19-BEDD38E7D11C}" presName="sibTrans" presStyleCnt="0"/>
      <dgm:spPr/>
    </dgm:pt>
    <dgm:pt modelId="{F723187B-D9B2-4C43-87E2-EA535979FBF3}" type="pres">
      <dgm:prSet presAssocID="{742DC9A4-137A-42B0-9455-A8971685C435}" presName="compNode" presStyleCnt="0"/>
      <dgm:spPr/>
    </dgm:pt>
    <dgm:pt modelId="{11695AF6-65F0-4963-9FA0-9D258B0E05D0}" type="pres">
      <dgm:prSet presAssocID="{742DC9A4-137A-42B0-9455-A8971685C435}" presName="iconBgRect" presStyleLbl="bgShp" presStyleIdx="1" presStyleCnt="4"/>
      <dgm:spPr/>
    </dgm:pt>
    <dgm:pt modelId="{22ACC556-98E6-4FEA-B465-D3DD2DB5E726}" type="pres">
      <dgm:prSet presAssocID="{742DC9A4-137A-42B0-9455-A8971685C43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4BFB6403-E834-4D51-AA7D-91BF224F67E3}" type="pres">
      <dgm:prSet presAssocID="{742DC9A4-137A-42B0-9455-A8971685C435}" presName="spaceRect" presStyleCnt="0"/>
      <dgm:spPr/>
    </dgm:pt>
    <dgm:pt modelId="{CCA0854A-6FA9-4EB9-9274-13A85C665A2B}" type="pres">
      <dgm:prSet presAssocID="{742DC9A4-137A-42B0-9455-A8971685C435}" presName="textRect" presStyleLbl="revTx" presStyleIdx="1" presStyleCnt="4">
        <dgm:presLayoutVars>
          <dgm:chMax val="1"/>
          <dgm:chPref val="1"/>
        </dgm:presLayoutVars>
      </dgm:prSet>
      <dgm:spPr/>
    </dgm:pt>
    <dgm:pt modelId="{8E447B38-300D-4D04-9B60-A2D68649DB42}" type="pres">
      <dgm:prSet presAssocID="{8AFAF08F-08C8-446D-B1C7-E0ABD7F9DB97}" presName="sibTrans" presStyleCnt="0"/>
      <dgm:spPr/>
    </dgm:pt>
    <dgm:pt modelId="{BFD882CC-F213-4431-A60D-0BDFCFCF4F01}" type="pres">
      <dgm:prSet presAssocID="{136164A1-F541-4BDE-88E0-B4964FD28844}" presName="compNode" presStyleCnt="0"/>
      <dgm:spPr/>
    </dgm:pt>
    <dgm:pt modelId="{8A17F022-3BD8-48BD-92E3-32DE22B29691}" type="pres">
      <dgm:prSet presAssocID="{136164A1-F541-4BDE-88E0-B4964FD28844}" presName="iconBgRect" presStyleLbl="bgShp" presStyleIdx="2" presStyleCnt="4"/>
      <dgm:spPr/>
    </dgm:pt>
    <dgm:pt modelId="{DCD98576-5F46-45BA-894E-F851486D183F}" type="pres">
      <dgm:prSet presAssocID="{136164A1-F541-4BDE-88E0-B4964FD288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ED26BD0-4BEC-4524-9D64-04D333363CD5}" type="pres">
      <dgm:prSet presAssocID="{136164A1-F541-4BDE-88E0-B4964FD28844}" presName="spaceRect" presStyleCnt="0"/>
      <dgm:spPr/>
    </dgm:pt>
    <dgm:pt modelId="{0B832C33-3FB6-401B-A424-CE861F9630EE}" type="pres">
      <dgm:prSet presAssocID="{136164A1-F541-4BDE-88E0-B4964FD28844}" presName="textRect" presStyleLbl="revTx" presStyleIdx="2" presStyleCnt="4">
        <dgm:presLayoutVars>
          <dgm:chMax val="1"/>
          <dgm:chPref val="1"/>
        </dgm:presLayoutVars>
      </dgm:prSet>
      <dgm:spPr/>
    </dgm:pt>
    <dgm:pt modelId="{FDA158F7-2278-47E3-BB41-2DB2C1A89B80}" type="pres">
      <dgm:prSet presAssocID="{9CDF1DF9-1B46-410F-BD42-B00432DD3AF6}" presName="sibTrans" presStyleCnt="0"/>
      <dgm:spPr/>
    </dgm:pt>
    <dgm:pt modelId="{1C6CC4FE-C4F6-4A6A-8C77-0BCECD7183BE}" type="pres">
      <dgm:prSet presAssocID="{07A23D8F-A829-4FF7-A5FB-B0BA841D6F38}" presName="compNode" presStyleCnt="0"/>
      <dgm:spPr/>
    </dgm:pt>
    <dgm:pt modelId="{741CA1E9-BEF7-49B1-B61B-61E4952E302D}" type="pres">
      <dgm:prSet presAssocID="{07A23D8F-A829-4FF7-A5FB-B0BA841D6F38}" presName="iconBgRect" presStyleLbl="bgShp" presStyleIdx="3" presStyleCnt="4"/>
      <dgm:spPr/>
    </dgm:pt>
    <dgm:pt modelId="{1C5E68A7-C383-4FD6-8513-8E050E5D355F}" type="pres">
      <dgm:prSet presAssocID="{07A23D8F-A829-4FF7-A5FB-B0BA841D6F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480116-C68B-4134-939B-3D970FECE9D5}" type="pres">
      <dgm:prSet presAssocID="{07A23D8F-A829-4FF7-A5FB-B0BA841D6F38}" presName="spaceRect" presStyleCnt="0"/>
      <dgm:spPr/>
    </dgm:pt>
    <dgm:pt modelId="{A85910EA-0D82-4CD8-A1BC-211A9817A129}" type="pres">
      <dgm:prSet presAssocID="{07A23D8F-A829-4FF7-A5FB-B0BA841D6F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3E9E908-E3B5-4811-8750-1FB688BBDC3B}" srcId="{7C7988BA-E0ED-40A5-A17F-81F8408E8417}" destId="{742DC9A4-137A-42B0-9455-A8971685C435}" srcOrd="1" destOrd="0" parTransId="{56258274-F237-4DDF-81BF-131427492940}" sibTransId="{8AFAF08F-08C8-446D-B1C7-E0ABD7F9DB97}"/>
    <dgm:cxn modelId="{324CE01C-DCFE-4C20-8393-8D9DD2EB6E72}" type="presOf" srcId="{07A23D8F-A829-4FF7-A5FB-B0BA841D6F38}" destId="{A85910EA-0D82-4CD8-A1BC-211A9817A129}" srcOrd="0" destOrd="0" presId="urn:microsoft.com/office/officeart/2018/5/layout/IconCircleLabelList"/>
    <dgm:cxn modelId="{02929B2C-80BA-4F93-9C38-F072AEA7B712}" type="presOf" srcId="{7992E69F-F157-4567-822E-F4FFCB8B3F03}" destId="{E099AAC2-D496-4DAF-A768-2F0852ED9BE8}" srcOrd="0" destOrd="0" presId="urn:microsoft.com/office/officeart/2018/5/layout/IconCircleLabelList"/>
    <dgm:cxn modelId="{6E22B446-3DDE-48B9-99A8-65EFBFFDBC61}" type="presOf" srcId="{7C7988BA-E0ED-40A5-A17F-81F8408E8417}" destId="{737521B1-7BA4-452C-917A-91DC7695DA21}" srcOrd="0" destOrd="0" presId="urn:microsoft.com/office/officeart/2018/5/layout/IconCircleLabelList"/>
    <dgm:cxn modelId="{F2E66450-2E11-46B6-AE0A-B0ACC5C5385B}" srcId="{7C7988BA-E0ED-40A5-A17F-81F8408E8417}" destId="{07A23D8F-A829-4FF7-A5FB-B0BA841D6F38}" srcOrd="3" destOrd="0" parTransId="{3217BC20-7CEA-4398-996C-953CEAA771D1}" sibTransId="{844E6837-CF9B-4189-A67F-C67ABB5E4DA8}"/>
    <dgm:cxn modelId="{D6C33F76-066A-42A8-B4B3-F08E1DDBBEF1}" type="presOf" srcId="{742DC9A4-137A-42B0-9455-A8971685C435}" destId="{CCA0854A-6FA9-4EB9-9274-13A85C665A2B}" srcOrd="0" destOrd="0" presId="urn:microsoft.com/office/officeart/2018/5/layout/IconCircleLabelList"/>
    <dgm:cxn modelId="{5F4D2187-0B8A-41DA-BDEA-A5480DDCF299}" srcId="{7C7988BA-E0ED-40A5-A17F-81F8408E8417}" destId="{136164A1-F541-4BDE-88E0-B4964FD28844}" srcOrd="2" destOrd="0" parTransId="{B67979BF-343B-43A4-91C5-A3A4CBD0C6CB}" sibTransId="{9CDF1DF9-1B46-410F-BD42-B00432DD3AF6}"/>
    <dgm:cxn modelId="{C9CC239B-5361-44B2-A948-F646BE1E0B56}" srcId="{7C7988BA-E0ED-40A5-A17F-81F8408E8417}" destId="{7992E69F-F157-4567-822E-F4FFCB8B3F03}" srcOrd="0" destOrd="0" parTransId="{81EFA06B-A917-4539-AF27-BC6459D93223}" sibTransId="{28BF0F53-8C13-422F-BD19-BEDD38E7D11C}"/>
    <dgm:cxn modelId="{EFA9F2AF-830D-4C44-BD81-032F9D86116A}" type="presOf" srcId="{136164A1-F541-4BDE-88E0-B4964FD28844}" destId="{0B832C33-3FB6-401B-A424-CE861F9630EE}" srcOrd="0" destOrd="0" presId="urn:microsoft.com/office/officeart/2018/5/layout/IconCircleLabelList"/>
    <dgm:cxn modelId="{27B2AD05-2BB3-4C18-95D0-4981FEF0FBD1}" type="presParOf" srcId="{737521B1-7BA4-452C-917A-91DC7695DA21}" destId="{2E087829-00DB-4BCB-9969-4C4D63CADC0F}" srcOrd="0" destOrd="0" presId="urn:microsoft.com/office/officeart/2018/5/layout/IconCircleLabelList"/>
    <dgm:cxn modelId="{5AD79EE6-0E55-4DE6-8C55-7003F008FFD9}" type="presParOf" srcId="{2E087829-00DB-4BCB-9969-4C4D63CADC0F}" destId="{7BCEB047-BA7B-4AED-9B29-14C556E77DBA}" srcOrd="0" destOrd="0" presId="urn:microsoft.com/office/officeart/2018/5/layout/IconCircleLabelList"/>
    <dgm:cxn modelId="{EFA38461-7E13-48B5-A47D-2230BC696A8B}" type="presParOf" srcId="{2E087829-00DB-4BCB-9969-4C4D63CADC0F}" destId="{4DBDB1BE-185E-47BF-9512-B75EA2BC16E9}" srcOrd="1" destOrd="0" presId="urn:microsoft.com/office/officeart/2018/5/layout/IconCircleLabelList"/>
    <dgm:cxn modelId="{F664E6A6-4814-489D-B42C-51BF47D967E9}" type="presParOf" srcId="{2E087829-00DB-4BCB-9969-4C4D63CADC0F}" destId="{AF93D03B-46CE-42AA-909D-9D975702AF49}" srcOrd="2" destOrd="0" presId="urn:microsoft.com/office/officeart/2018/5/layout/IconCircleLabelList"/>
    <dgm:cxn modelId="{493113B2-FAFF-41D1-B3F1-0B157C41D1AD}" type="presParOf" srcId="{2E087829-00DB-4BCB-9969-4C4D63CADC0F}" destId="{E099AAC2-D496-4DAF-A768-2F0852ED9BE8}" srcOrd="3" destOrd="0" presId="urn:microsoft.com/office/officeart/2018/5/layout/IconCircleLabelList"/>
    <dgm:cxn modelId="{59DCD81C-68FF-46DF-A7BC-14C2991F5F68}" type="presParOf" srcId="{737521B1-7BA4-452C-917A-91DC7695DA21}" destId="{7048E2AC-65F8-4595-85CF-4E0FE3412715}" srcOrd="1" destOrd="0" presId="urn:microsoft.com/office/officeart/2018/5/layout/IconCircleLabelList"/>
    <dgm:cxn modelId="{25A9600B-5915-44EA-82A1-96D5B841F9F3}" type="presParOf" srcId="{737521B1-7BA4-452C-917A-91DC7695DA21}" destId="{F723187B-D9B2-4C43-87E2-EA535979FBF3}" srcOrd="2" destOrd="0" presId="urn:microsoft.com/office/officeart/2018/5/layout/IconCircleLabelList"/>
    <dgm:cxn modelId="{B551FDE9-D6D4-44AA-92CE-9CB6978C6EE4}" type="presParOf" srcId="{F723187B-D9B2-4C43-87E2-EA535979FBF3}" destId="{11695AF6-65F0-4963-9FA0-9D258B0E05D0}" srcOrd="0" destOrd="0" presId="urn:microsoft.com/office/officeart/2018/5/layout/IconCircleLabelList"/>
    <dgm:cxn modelId="{78919959-3C53-43C3-848F-E8158FC90FEF}" type="presParOf" srcId="{F723187B-D9B2-4C43-87E2-EA535979FBF3}" destId="{22ACC556-98E6-4FEA-B465-D3DD2DB5E726}" srcOrd="1" destOrd="0" presId="urn:microsoft.com/office/officeart/2018/5/layout/IconCircleLabelList"/>
    <dgm:cxn modelId="{D329C1DD-C0F2-46B9-87A1-FA349D608813}" type="presParOf" srcId="{F723187B-D9B2-4C43-87E2-EA535979FBF3}" destId="{4BFB6403-E834-4D51-AA7D-91BF224F67E3}" srcOrd="2" destOrd="0" presId="urn:microsoft.com/office/officeart/2018/5/layout/IconCircleLabelList"/>
    <dgm:cxn modelId="{370894A1-BA6F-42D5-A622-457E7CF4D827}" type="presParOf" srcId="{F723187B-D9B2-4C43-87E2-EA535979FBF3}" destId="{CCA0854A-6FA9-4EB9-9274-13A85C665A2B}" srcOrd="3" destOrd="0" presId="urn:microsoft.com/office/officeart/2018/5/layout/IconCircleLabelList"/>
    <dgm:cxn modelId="{CB200D4E-B824-4DE9-8AFA-FCBE0310D411}" type="presParOf" srcId="{737521B1-7BA4-452C-917A-91DC7695DA21}" destId="{8E447B38-300D-4D04-9B60-A2D68649DB42}" srcOrd="3" destOrd="0" presId="urn:microsoft.com/office/officeart/2018/5/layout/IconCircleLabelList"/>
    <dgm:cxn modelId="{75DDC8B0-68CB-4245-A65F-612151CF1A12}" type="presParOf" srcId="{737521B1-7BA4-452C-917A-91DC7695DA21}" destId="{BFD882CC-F213-4431-A60D-0BDFCFCF4F01}" srcOrd="4" destOrd="0" presId="urn:microsoft.com/office/officeart/2018/5/layout/IconCircleLabelList"/>
    <dgm:cxn modelId="{AAEE9BCE-B24E-4FC7-8701-BD11BB6E2848}" type="presParOf" srcId="{BFD882CC-F213-4431-A60D-0BDFCFCF4F01}" destId="{8A17F022-3BD8-48BD-92E3-32DE22B29691}" srcOrd="0" destOrd="0" presId="urn:microsoft.com/office/officeart/2018/5/layout/IconCircleLabelList"/>
    <dgm:cxn modelId="{3871B36B-636B-4E12-9D2C-965D12A7D21A}" type="presParOf" srcId="{BFD882CC-F213-4431-A60D-0BDFCFCF4F01}" destId="{DCD98576-5F46-45BA-894E-F851486D183F}" srcOrd="1" destOrd="0" presId="urn:microsoft.com/office/officeart/2018/5/layout/IconCircleLabelList"/>
    <dgm:cxn modelId="{6A3EFB5B-F08D-4977-AA27-B9E0DE4CFE4C}" type="presParOf" srcId="{BFD882CC-F213-4431-A60D-0BDFCFCF4F01}" destId="{BED26BD0-4BEC-4524-9D64-04D333363CD5}" srcOrd="2" destOrd="0" presId="urn:microsoft.com/office/officeart/2018/5/layout/IconCircleLabelList"/>
    <dgm:cxn modelId="{586A164B-13F5-441D-AC64-6B963CEB32AD}" type="presParOf" srcId="{BFD882CC-F213-4431-A60D-0BDFCFCF4F01}" destId="{0B832C33-3FB6-401B-A424-CE861F9630EE}" srcOrd="3" destOrd="0" presId="urn:microsoft.com/office/officeart/2018/5/layout/IconCircleLabelList"/>
    <dgm:cxn modelId="{17CC7D6F-03DF-47A8-B386-A87C1ED89D9D}" type="presParOf" srcId="{737521B1-7BA4-452C-917A-91DC7695DA21}" destId="{FDA158F7-2278-47E3-BB41-2DB2C1A89B80}" srcOrd="5" destOrd="0" presId="urn:microsoft.com/office/officeart/2018/5/layout/IconCircleLabelList"/>
    <dgm:cxn modelId="{8C4D2F14-1BB5-49DB-A771-BD26FE602A6D}" type="presParOf" srcId="{737521B1-7BA4-452C-917A-91DC7695DA21}" destId="{1C6CC4FE-C4F6-4A6A-8C77-0BCECD7183BE}" srcOrd="6" destOrd="0" presId="urn:microsoft.com/office/officeart/2018/5/layout/IconCircleLabelList"/>
    <dgm:cxn modelId="{03720A48-4FE9-4789-B9E1-8A1129E1A919}" type="presParOf" srcId="{1C6CC4FE-C4F6-4A6A-8C77-0BCECD7183BE}" destId="{741CA1E9-BEF7-49B1-B61B-61E4952E302D}" srcOrd="0" destOrd="0" presId="urn:microsoft.com/office/officeart/2018/5/layout/IconCircleLabelList"/>
    <dgm:cxn modelId="{4E2A73EB-EB84-491F-8749-0879DEC07415}" type="presParOf" srcId="{1C6CC4FE-C4F6-4A6A-8C77-0BCECD7183BE}" destId="{1C5E68A7-C383-4FD6-8513-8E050E5D355F}" srcOrd="1" destOrd="0" presId="urn:microsoft.com/office/officeart/2018/5/layout/IconCircleLabelList"/>
    <dgm:cxn modelId="{B5D1931E-4353-4134-8779-DA09A6A46DBD}" type="presParOf" srcId="{1C6CC4FE-C4F6-4A6A-8C77-0BCECD7183BE}" destId="{34480116-C68B-4134-939B-3D970FECE9D5}" srcOrd="2" destOrd="0" presId="urn:microsoft.com/office/officeart/2018/5/layout/IconCircleLabelList"/>
    <dgm:cxn modelId="{098B123B-45B6-4314-8C0E-A9F6CB3C7BD1}" type="presParOf" srcId="{1C6CC4FE-C4F6-4A6A-8C77-0BCECD7183BE}" destId="{A85910EA-0D82-4CD8-A1BC-211A9817A1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12AA16-A057-4F41-B863-88AE72D0768B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8B6F27D-4F1F-45EC-88A1-D0C91CCCA2AD}">
      <dgm:prSet custT="1"/>
      <dgm:spPr/>
      <dgm:t>
        <a:bodyPr/>
        <a:lstStyle/>
        <a:p>
          <a:r>
            <a:rPr lang="en-US" sz="1600" dirty="0"/>
            <a:t>User management and authentication using tokenization for security.</a:t>
          </a:r>
        </a:p>
      </dgm:t>
    </dgm:pt>
    <dgm:pt modelId="{D791B09B-3C34-482F-BADD-42680F5BEB24}" type="parTrans" cxnId="{0E2F1F0A-5875-4823-BDF8-395F4026BB47}">
      <dgm:prSet/>
      <dgm:spPr/>
      <dgm:t>
        <a:bodyPr/>
        <a:lstStyle/>
        <a:p>
          <a:endParaRPr lang="en-US"/>
        </a:p>
      </dgm:t>
    </dgm:pt>
    <dgm:pt modelId="{856F0FED-54AA-469F-84F7-D7FCD1B6E034}" type="sibTrans" cxnId="{0E2F1F0A-5875-4823-BDF8-395F4026BB47}">
      <dgm:prSet/>
      <dgm:spPr/>
      <dgm:t>
        <a:bodyPr/>
        <a:lstStyle/>
        <a:p>
          <a:endParaRPr lang="en-US"/>
        </a:p>
      </dgm:t>
    </dgm:pt>
    <dgm:pt modelId="{90DEBEFF-CC68-44B7-869C-70B2049E59D1}">
      <dgm:prSet custT="1"/>
      <dgm:spPr/>
      <dgm:t>
        <a:bodyPr/>
        <a:lstStyle/>
        <a:p>
          <a:r>
            <a:rPr lang="en-US" sz="1600" dirty="0"/>
            <a:t>Comprehensive cellular data records.</a:t>
          </a:r>
        </a:p>
      </dgm:t>
    </dgm:pt>
    <dgm:pt modelId="{4C93A906-D6CA-43B7-85DC-30D8FE7B108E}" type="parTrans" cxnId="{8529EE3B-BDF1-4580-8045-E127E4BF9C18}">
      <dgm:prSet/>
      <dgm:spPr/>
      <dgm:t>
        <a:bodyPr/>
        <a:lstStyle/>
        <a:p>
          <a:endParaRPr lang="en-US"/>
        </a:p>
      </dgm:t>
    </dgm:pt>
    <dgm:pt modelId="{FBAFD1AE-2FB2-482F-8F96-CECC5895F552}" type="sibTrans" cxnId="{8529EE3B-BDF1-4580-8045-E127E4BF9C18}">
      <dgm:prSet/>
      <dgm:spPr/>
      <dgm:t>
        <a:bodyPr/>
        <a:lstStyle/>
        <a:p>
          <a:endParaRPr lang="en-US"/>
        </a:p>
      </dgm:t>
    </dgm:pt>
    <dgm:pt modelId="{884E5606-C154-4814-A69D-D0F5BE7AB0B7}">
      <dgm:prSet custT="1"/>
      <dgm:spPr/>
      <dgm:t>
        <a:bodyPr/>
        <a:lstStyle/>
        <a:p>
          <a:r>
            <a:rPr lang="en-US" sz="1600" dirty="0"/>
            <a:t>Structured tables for network metrics (signal strength, SNR, etc.)</a:t>
          </a:r>
        </a:p>
      </dgm:t>
    </dgm:pt>
    <dgm:pt modelId="{C5579B2C-3EC1-4A7C-8257-15560A808B7A}" type="parTrans" cxnId="{11E53168-8C85-415D-8CAF-B0DC10CA7106}">
      <dgm:prSet/>
      <dgm:spPr/>
      <dgm:t>
        <a:bodyPr/>
        <a:lstStyle/>
        <a:p>
          <a:endParaRPr lang="en-US"/>
        </a:p>
      </dgm:t>
    </dgm:pt>
    <dgm:pt modelId="{6988CBC2-727D-46F2-B623-D7AD7D986DD1}" type="sibTrans" cxnId="{11E53168-8C85-415D-8CAF-B0DC10CA7106}">
      <dgm:prSet/>
      <dgm:spPr/>
      <dgm:t>
        <a:bodyPr/>
        <a:lstStyle/>
        <a:p>
          <a:endParaRPr lang="en-US"/>
        </a:p>
      </dgm:t>
    </dgm:pt>
    <dgm:pt modelId="{E913C4EE-A3E2-486F-805A-E452A4EABB8D}" type="pres">
      <dgm:prSet presAssocID="{D612AA16-A057-4F41-B863-88AE72D0768B}" presName="vert0" presStyleCnt="0">
        <dgm:presLayoutVars>
          <dgm:dir/>
          <dgm:animOne val="branch"/>
          <dgm:animLvl val="lvl"/>
        </dgm:presLayoutVars>
      </dgm:prSet>
      <dgm:spPr/>
    </dgm:pt>
    <dgm:pt modelId="{8CF3B6C5-867D-4E0A-ABE6-CBF7DFF36C00}" type="pres">
      <dgm:prSet presAssocID="{88B6F27D-4F1F-45EC-88A1-D0C91CCCA2AD}" presName="thickLine" presStyleLbl="alignNode1" presStyleIdx="0" presStyleCnt="3"/>
      <dgm:spPr/>
    </dgm:pt>
    <dgm:pt modelId="{D5759E2F-A2AB-4FD6-9B35-1B6F63B98CE0}" type="pres">
      <dgm:prSet presAssocID="{88B6F27D-4F1F-45EC-88A1-D0C91CCCA2AD}" presName="horz1" presStyleCnt="0"/>
      <dgm:spPr/>
    </dgm:pt>
    <dgm:pt modelId="{1987CF1E-3320-4210-9869-C09736C7996B}" type="pres">
      <dgm:prSet presAssocID="{88B6F27D-4F1F-45EC-88A1-D0C91CCCA2AD}" presName="tx1" presStyleLbl="revTx" presStyleIdx="0" presStyleCnt="3"/>
      <dgm:spPr/>
    </dgm:pt>
    <dgm:pt modelId="{0C24C0AD-1501-419C-84CC-2E8D07E0D5B2}" type="pres">
      <dgm:prSet presAssocID="{88B6F27D-4F1F-45EC-88A1-D0C91CCCA2AD}" presName="vert1" presStyleCnt="0"/>
      <dgm:spPr/>
    </dgm:pt>
    <dgm:pt modelId="{D1254CC8-791C-40C7-AECE-4EAF69BD92B4}" type="pres">
      <dgm:prSet presAssocID="{90DEBEFF-CC68-44B7-869C-70B2049E59D1}" presName="thickLine" presStyleLbl="alignNode1" presStyleIdx="1" presStyleCnt="3"/>
      <dgm:spPr/>
    </dgm:pt>
    <dgm:pt modelId="{E2C5F635-57FD-46E2-8D85-2E959DB6E30B}" type="pres">
      <dgm:prSet presAssocID="{90DEBEFF-CC68-44B7-869C-70B2049E59D1}" presName="horz1" presStyleCnt="0"/>
      <dgm:spPr/>
    </dgm:pt>
    <dgm:pt modelId="{EE326756-929A-43DF-A058-AA503D8EF2EB}" type="pres">
      <dgm:prSet presAssocID="{90DEBEFF-CC68-44B7-869C-70B2049E59D1}" presName="tx1" presStyleLbl="revTx" presStyleIdx="1" presStyleCnt="3"/>
      <dgm:spPr/>
    </dgm:pt>
    <dgm:pt modelId="{7C79CE29-31FC-43F3-BB08-6F432AC17608}" type="pres">
      <dgm:prSet presAssocID="{90DEBEFF-CC68-44B7-869C-70B2049E59D1}" presName="vert1" presStyleCnt="0"/>
      <dgm:spPr/>
    </dgm:pt>
    <dgm:pt modelId="{3A63DCFA-1CF6-42F5-A565-EBE9CEE3CEB8}" type="pres">
      <dgm:prSet presAssocID="{884E5606-C154-4814-A69D-D0F5BE7AB0B7}" presName="thickLine" presStyleLbl="alignNode1" presStyleIdx="2" presStyleCnt="3"/>
      <dgm:spPr/>
    </dgm:pt>
    <dgm:pt modelId="{2641BEC7-1483-470F-B699-BCE8510823C9}" type="pres">
      <dgm:prSet presAssocID="{884E5606-C154-4814-A69D-D0F5BE7AB0B7}" presName="horz1" presStyleCnt="0"/>
      <dgm:spPr/>
    </dgm:pt>
    <dgm:pt modelId="{10CA5996-3989-4840-B795-3819A18148AA}" type="pres">
      <dgm:prSet presAssocID="{884E5606-C154-4814-A69D-D0F5BE7AB0B7}" presName="tx1" presStyleLbl="revTx" presStyleIdx="2" presStyleCnt="3"/>
      <dgm:spPr/>
    </dgm:pt>
    <dgm:pt modelId="{862112BE-B87F-4CB8-8D30-6F0C83CD408B}" type="pres">
      <dgm:prSet presAssocID="{884E5606-C154-4814-A69D-D0F5BE7AB0B7}" presName="vert1" presStyleCnt="0"/>
      <dgm:spPr/>
    </dgm:pt>
  </dgm:ptLst>
  <dgm:cxnLst>
    <dgm:cxn modelId="{0E2F1F0A-5875-4823-BDF8-395F4026BB47}" srcId="{D612AA16-A057-4F41-B863-88AE72D0768B}" destId="{88B6F27D-4F1F-45EC-88A1-D0C91CCCA2AD}" srcOrd="0" destOrd="0" parTransId="{D791B09B-3C34-482F-BADD-42680F5BEB24}" sibTransId="{856F0FED-54AA-469F-84F7-D7FCD1B6E034}"/>
    <dgm:cxn modelId="{5AA33319-FC3C-48AF-A22D-2E7E9B40FA5B}" type="presOf" srcId="{884E5606-C154-4814-A69D-D0F5BE7AB0B7}" destId="{10CA5996-3989-4840-B795-3819A18148AA}" srcOrd="0" destOrd="0" presId="urn:microsoft.com/office/officeart/2008/layout/LinedList"/>
    <dgm:cxn modelId="{8529EE3B-BDF1-4580-8045-E127E4BF9C18}" srcId="{D612AA16-A057-4F41-B863-88AE72D0768B}" destId="{90DEBEFF-CC68-44B7-869C-70B2049E59D1}" srcOrd="1" destOrd="0" parTransId="{4C93A906-D6CA-43B7-85DC-30D8FE7B108E}" sibTransId="{FBAFD1AE-2FB2-482F-8F96-CECC5895F552}"/>
    <dgm:cxn modelId="{11E53168-8C85-415D-8CAF-B0DC10CA7106}" srcId="{D612AA16-A057-4F41-B863-88AE72D0768B}" destId="{884E5606-C154-4814-A69D-D0F5BE7AB0B7}" srcOrd="2" destOrd="0" parTransId="{C5579B2C-3EC1-4A7C-8257-15560A808B7A}" sibTransId="{6988CBC2-727D-46F2-B623-D7AD7D986DD1}"/>
    <dgm:cxn modelId="{E2A6AE7E-82DC-420F-A0D4-5CCDD1C359AA}" type="presOf" srcId="{88B6F27D-4F1F-45EC-88A1-D0C91CCCA2AD}" destId="{1987CF1E-3320-4210-9869-C09736C7996B}" srcOrd="0" destOrd="0" presId="urn:microsoft.com/office/officeart/2008/layout/LinedList"/>
    <dgm:cxn modelId="{0C32D389-A6A5-4E9F-945F-959017CF31BC}" type="presOf" srcId="{90DEBEFF-CC68-44B7-869C-70B2049E59D1}" destId="{EE326756-929A-43DF-A058-AA503D8EF2EB}" srcOrd="0" destOrd="0" presId="urn:microsoft.com/office/officeart/2008/layout/LinedList"/>
    <dgm:cxn modelId="{998F46EA-8212-4EDB-8F3D-0A86164B58F7}" type="presOf" srcId="{D612AA16-A057-4F41-B863-88AE72D0768B}" destId="{E913C4EE-A3E2-486F-805A-E452A4EABB8D}" srcOrd="0" destOrd="0" presId="urn:microsoft.com/office/officeart/2008/layout/LinedList"/>
    <dgm:cxn modelId="{23E7DFBE-BE55-4918-AA36-9E931F516583}" type="presParOf" srcId="{E913C4EE-A3E2-486F-805A-E452A4EABB8D}" destId="{8CF3B6C5-867D-4E0A-ABE6-CBF7DFF36C00}" srcOrd="0" destOrd="0" presId="urn:microsoft.com/office/officeart/2008/layout/LinedList"/>
    <dgm:cxn modelId="{7EB72284-30BA-453F-8881-DD3F71CE8F12}" type="presParOf" srcId="{E913C4EE-A3E2-486F-805A-E452A4EABB8D}" destId="{D5759E2F-A2AB-4FD6-9B35-1B6F63B98CE0}" srcOrd="1" destOrd="0" presId="urn:microsoft.com/office/officeart/2008/layout/LinedList"/>
    <dgm:cxn modelId="{05D47BFE-2284-4208-9986-E1C1C25696F9}" type="presParOf" srcId="{D5759E2F-A2AB-4FD6-9B35-1B6F63B98CE0}" destId="{1987CF1E-3320-4210-9869-C09736C7996B}" srcOrd="0" destOrd="0" presId="urn:microsoft.com/office/officeart/2008/layout/LinedList"/>
    <dgm:cxn modelId="{88934CEA-7593-45EF-BBD3-1C88FD725A5E}" type="presParOf" srcId="{D5759E2F-A2AB-4FD6-9B35-1B6F63B98CE0}" destId="{0C24C0AD-1501-419C-84CC-2E8D07E0D5B2}" srcOrd="1" destOrd="0" presId="urn:microsoft.com/office/officeart/2008/layout/LinedList"/>
    <dgm:cxn modelId="{731282A1-A221-4232-B66A-396A978D6835}" type="presParOf" srcId="{E913C4EE-A3E2-486F-805A-E452A4EABB8D}" destId="{D1254CC8-791C-40C7-AECE-4EAF69BD92B4}" srcOrd="2" destOrd="0" presId="urn:microsoft.com/office/officeart/2008/layout/LinedList"/>
    <dgm:cxn modelId="{995DAEAD-37CF-4EDA-BF4A-F1072C3CAB83}" type="presParOf" srcId="{E913C4EE-A3E2-486F-805A-E452A4EABB8D}" destId="{E2C5F635-57FD-46E2-8D85-2E959DB6E30B}" srcOrd="3" destOrd="0" presId="urn:microsoft.com/office/officeart/2008/layout/LinedList"/>
    <dgm:cxn modelId="{3A3CD299-2BF5-4B27-8C4B-C03209BD0A9A}" type="presParOf" srcId="{E2C5F635-57FD-46E2-8D85-2E959DB6E30B}" destId="{EE326756-929A-43DF-A058-AA503D8EF2EB}" srcOrd="0" destOrd="0" presId="urn:microsoft.com/office/officeart/2008/layout/LinedList"/>
    <dgm:cxn modelId="{59418DE6-7049-494B-8617-8F9D9A44C2D0}" type="presParOf" srcId="{E2C5F635-57FD-46E2-8D85-2E959DB6E30B}" destId="{7C79CE29-31FC-43F3-BB08-6F432AC17608}" srcOrd="1" destOrd="0" presId="urn:microsoft.com/office/officeart/2008/layout/LinedList"/>
    <dgm:cxn modelId="{6412DDF6-13B3-4105-A30D-C2BF0F1B74AE}" type="presParOf" srcId="{E913C4EE-A3E2-486F-805A-E452A4EABB8D}" destId="{3A63DCFA-1CF6-42F5-A565-EBE9CEE3CEB8}" srcOrd="4" destOrd="0" presId="urn:microsoft.com/office/officeart/2008/layout/LinedList"/>
    <dgm:cxn modelId="{0EDB99B3-B209-4843-9345-6B13B560580B}" type="presParOf" srcId="{E913C4EE-A3E2-486F-805A-E452A4EABB8D}" destId="{2641BEC7-1483-470F-B699-BCE8510823C9}" srcOrd="5" destOrd="0" presId="urn:microsoft.com/office/officeart/2008/layout/LinedList"/>
    <dgm:cxn modelId="{4C167C3F-282D-4D83-A879-6DBBFAA8EA86}" type="presParOf" srcId="{2641BEC7-1483-470F-B699-BCE8510823C9}" destId="{10CA5996-3989-4840-B795-3819A18148AA}" srcOrd="0" destOrd="0" presId="urn:microsoft.com/office/officeart/2008/layout/LinedList"/>
    <dgm:cxn modelId="{DB1A9D3A-D718-4036-9DA1-9E0F6CEAEDFE}" type="presParOf" srcId="{2641BEC7-1483-470F-B699-BCE8510823C9}" destId="{862112BE-B87F-4CB8-8D30-6F0C83CD40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CFCA47-4E86-437E-956A-2EC2D263ED4B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B935557-75A4-4445-8350-8968F6DC9BB4}">
      <dgm:prSet/>
      <dgm:spPr/>
      <dgm:t>
        <a:bodyPr/>
        <a:lstStyle/>
        <a:p>
          <a:r>
            <a:rPr lang="en-US" dirty="0"/>
            <a:t>Secure login system</a:t>
          </a:r>
        </a:p>
      </dgm:t>
    </dgm:pt>
    <dgm:pt modelId="{DEDCA21E-BB57-4926-98C8-B50B50515446}" type="parTrans" cxnId="{12C9E8C1-4CB6-4697-9ADF-67EF2209C6E4}">
      <dgm:prSet/>
      <dgm:spPr/>
      <dgm:t>
        <a:bodyPr/>
        <a:lstStyle/>
        <a:p>
          <a:endParaRPr lang="en-US"/>
        </a:p>
      </dgm:t>
    </dgm:pt>
    <dgm:pt modelId="{D33182D7-C5CE-438C-BC3D-3924E6934670}" type="sibTrans" cxnId="{12C9E8C1-4CB6-4697-9ADF-67EF2209C6E4}">
      <dgm:prSet/>
      <dgm:spPr/>
      <dgm:t>
        <a:bodyPr/>
        <a:lstStyle/>
        <a:p>
          <a:endParaRPr lang="en-US"/>
        </a:p>
      </dgm:t>
    </dgm:pt>
    <dgm:pt modelId="{82D72EDA-A963-4A27-B041-90CF20C5A965}">
      <dgm:prSet/>
      <dgm:spPr/>
      <dgm:t>
        <a:bodyPr/>
        <a:lstStyle/>
        <a:p>
          <a:r>
            <a:rPr lang="en-US" dirty="0"/>
            <a:t>Easy-to-use registration form</a:t>
          </a:r>
        </a:p>
      </dgm:t>
    </dgm:pt>
    <dgm:pt modelId="{5F4CA08C-9575-4040-B728-189F68719187}" type="parTrans" cxnId="{17F183CE-1917-4E91-A034-671B1E44558E}">
      <dgm:prSet/>
      <dgm:spPr/>
      <dgm:t>
        <a:bodyPr/>
        <a:lstStyle/>
        <a:p>
          <a:endParaRPr lang="en-US"/>
        </a:p>
      </dgm:t>
    </dgm:pt>
    <dgm:pt modelId="{686BFAA0-EB86-40DD-962F-8756099171CF}" type="sibTrans" cxnId="{17F183CE-1917-4E91-A034-671B1E44558E}">
      <dgm:prSet/>
      <dgm:spPr/>
      <dgm:t>
        <a:bodyPr/>
        <a:lstStyle/>
        <a:p>
          <a:endParaRPr lang="en-US"/>
        </a:p>
      </dgm:t>
    </dgm:pt>
    <dgm:pt modelId="{6D7DAD55-4B28-4D81-ADF9-97C8C6A89210}">
      <dgm:prSet/>
      <dgm:spPr/>
      <dgm:t>
        <a:bodyPr/>
        <a:lstStyle/>
        <a:p>
          <a:r>
            <a:rPr lang="en-US"/>
            <a:t>Password encryption for secure storage</a:t>
          </a:r>
        </a:p>
      </dgm:t>
    </dgm:pt>
    <dgm:pt modelId="{E752FFB8-74A3-42E8-90D6-B9C017BDAA47}" type="parTrans" cxnId="{47566B7A-B106-4A50-8FA0-21DE6B0233FF}">
      <dgm:prSet/>
      <dgm:spPr/>
      <dgm:t>
        <a:bodyPr/>
        <a:lstStyle/>
        <a:p>
          <a:endParaRPr lang="en-US"/>
        </a:p>
      </dgm:t>
    </dgm:pt>
    <dgm:pt modelId="{B09D05C5-CB9D-4C51-AAFD-1AECDD8CA0BF}" type="sibTrans" cxnId="{47566B7A-B106-4A50-8FA0-21DE6B0233FF}">
      <dgm:prSet/>
      <dgm:spPr/>
      <dgm:t>
        <a:bodyPr/>
        <a:lstStyle/>
        <a:p>
          <a:endParaRPr lang="en-US"/>
        </a:p>
      </dgm:t>
    </dgm:pt>
    <dgm:pt modelId="{4F091D0F-8D94-49D7-9A7B-35B307487F25}" type="pres">
      <dgm:prSet presAssocID="{8BCFCA47-4E86-437E-956A-2EC2D263ED4B}" presName="vert0" presStyleCnt="0">
        <dgm:presLayoutVars>
          <dgm:dir/>
          <dgm:animOne val="branch"/>
          <dgm:animLvl val="lvl"/>
        </dgm:presLayoutVars>
      </dgm:prSet>
      <dgm:spPr/>
    </dgm:pt>
    <dgm:pt modelId="{C6FEEABB-2AEF-4E6F-91F5-00A538850132}" type="pres">
      <dgm:prSet presAssocID="{9B935557-75A4-4445-8350-8968F6DC9BB4}" presName="thickLine" presStyleLbl="alignNode1" presStyleIdx="0" presStyleCnt="3"/>
      <dgm:spPr/>
    </dgm:pt>
    <dgm:pt modelId="{577EC1F1-2F4E-41DD-9BEA-9ACBFECD0D56}" type="pres">
      <dgm:prSet presAssocID="{9B935557-75A4-4445-8350-8968F6DC9BB4}" presName="horz1" presStyleCnt="0"/>
      <dgm:spPr/>
    </dgm:pt>
    <dgm:pt modelId="{4CA5655B-98A8-45B9-B184-40392980D289}" type="pres">
      <dgm:prSet presAssocID="{9B935557-75A4-4445-8350-8968F6DC9BB4}" presName="tx1" presStyleLbl="revTx" presStyleIdx="0" presStyleCnt="3"/>
      <dgm:spPr/>
    </dgm:pt>
    <dgm:pt modelId="{EED4E8E3-23D8-43E3-A69B-1B31A26D800D}" type="pres">
      <dgm:prSet presAssocID="{9B935557-75A4-4445-8350-8968F6DC9BB4}" presName="vert1" presStyleCnt="0"/>
      <dgm:spPr/>
    </dgm:pt>
    <dgm:pt modelId="{D22DBD9D-3C2B-4035-A5E7-5A939985071B}" type="pres">
      <dgm:prSet presAssocID="{82D72EDA-A963-4A27-B041-90CF20C5A965}" presName="thickLine" presStyleLbl="alignNode1" presStyleIdx="1" presStyleCnt="3"/>
      <dgm:spPr/>
    </dgm:pt>
    <dgm:pt modelId="{88AC1BCA-E8B8-4AA8-8B8C-D11764A7FF91}" type="pres">
      <dgm:prSet presAssocID="{82D72EDA-A963-4A27-B041-90CF20C5A965}" presName="horz1" presStyleCnt="0"/>
      <dgm:spPr/>
    </dgm:pt>
    <dgm:pt modelId="{67D62BC1-08DF-424F-81DB-A358A1E4ACF3}" type="pres">
      <dgm:prSet presAssocID="{82D72EDA-A963-4A27-B041-90CF20C5A965}" presName="tx1" presStyleLbl="revTx" presStyleIdx="1" presStyleCnt="3"/>
      <dgm:spPr/>
    </dgm:pt>
    <dgm:pt modelId="{CD4D2717-91F2-4D42-BDA2-C469FD0E907A}" type="pres">
      <dgm:prSet presAssocID="{82D72EDA-A963-4A27-B041-90CF20C5A965}" presName="vert1" presStyleCnt="0"/>
      <dgm:spPr/>
    </dgm:pt>
    <dgm:pt modelId="{1BD6D048-F81E-4178-BC90-EB8EAFD5C275}" type="pres">
      <dgm:prSet presAssocID="{6D7DAD55-4B28-4D81-ADF9-97C8C6A89210}" presName="thickLine" presStyleLbl="alignNode1" presStyleIdx="2" presStyleCnt="3"/>
      <dgm:spPr/>
    </dgm:pt>
    <dgm:pt modelId="{97611190-3D53-45BB-ACE5-6BFD50D39CFB}" type="pres">
      <dgm:prSet presAssocID="{6D7DAD55-4B28-4D81-ADF9-97C8C6A89210}" presName="horz1" presStyleCnt="0"/>
      <dgm:spPr/>
    </dgm:pt>
    <dgm:pt modelId="{E93F293D-140A-476F-A568-5ADE3C8A4C9A}" type="pres">
      <dgm:prSet presAssocID="{6D7DAD55-4B28-4D81-ADF9-97C8C6A89210}" presName="tx1" presStyleLbl="revTx" presStyleIdx="2" presStyleCnt="3"/>
      <dgm:spPr/>
    </dgm:pt>
    <dgm:pt modelId="{D0A7DA86-2138-4485-BABE-3B0C04B6B757}" type="pres">
      <dgm:prSet presAssocID="{6D7DAD55-4B28-4D81-ADF9-97C8C6A89210}" presName="vert1" presStyleCnt="0"/>
      <dgm:spPr/>
    </dgm:pt>
  </dgm:ptLst>
  <dgm:cxnLst>
    <dgm:cxn modelId="{CDF91848-0327-4B3C-BBA2-94D931AC1AA6}" type="presOf" srcId="{82D72EDA-A963-4A27-B041-90CF20C5A965}" destId="{67D62BC1-08DF-424F-81DB-A358A1E4ACF3}" srcOrd="0" destOrd="0" presId="urn:microsoft.com/office/officeart/2008/layout/LinedList"/>
    <dgm:cxn modelId="{2C967870-B0AE-4643-A1D9-3FBDFDADD9B8}" type="presOf" srcId="{6D7DAD55-4B28-4D81-ADF9-97C8C6A89210}" destId="{E93F293D-140A-476F-A568-5ADE3C8A4C9A}" srcOrd="0" destOrd="0" presId="urn:microsoft.com/office/officeart/2008/layout/LinedList"/>
    <dgm:cxn modelId="{47566B7A-B106-4A50-8FA0-21DE6B0233FF}" srcId="{8BCFCA47-4E86-437E-956A-2EC2D263ED4B}" destId="{6D7DAD55-4B28-4D81-ADF9-97C8C6A89210}" srcOrd="2" destOrd="0" parTransId="{E752FFB8-74A3-42E8-90D6-B9C017BDAA47}" sibTransId="{B09D05C5-CB9D-4C51-AAFD-1AECDD8CA0BF}"/>
    <dgm:cxn modelId="{12C9E8C1-4CB6-4697-9ADF-67EF2209C6E4}" srcId="{8BCFCA47-4E86-437E-956A-2EC2D263ED4B}" destId="{9B935557-75A4-4445-8350-8968F6DC9BB4}" srcOrd="0" destOrd="0" parTransId="{DEDCA21E-BB57-4926-98C8-B50B50515446}" sibTransId="{D33182D7-C5CE-438C-BC3D-3924E6934670}"/>
    <dgm:cxn modelId="{17F183CE-1917-4E91-A034-671B1E44558E}" srcId="{8BCFCA47-4E86-437E-956A-2EC2D263ED4B}" destId="{82D72EDA-A963-4A27-B041-90CF20C5A965}" srcOrd="1" destOrd="0" parTransId="{5F4CA08C-9575-4040-B728-189F68719187}" sibTransId="{686BFAA0-EB86-40DD-962F-8756099171CF}"/>
    <dgm:cxn modelId="{83FCDBDD-58DA-4967-9172-67FC00F7E7F2}" type="presOf" srcId="{9B935557-75A4-4445-8350-8968F6DC9BB4}" destId="{4CA5655B-98A8-45B9-B184-40392980D289}" srcOrd="0" destOrd="0" presId="urn:microsoft.com/office/officeart/2008/layout/LinedList"/>
    <dgm:cxn modelId="{1A2A0FF6-44B4-43E1-AF82-F4286FBFD3C5}" type="presOf" srcId="{8BCFCA47-4E86-437E-956A-2EC2D263ED4B}" destId="{4F091D0F-8D94-49D7-9A7B-35B307487F25}" srcOrd="0" destOrd="0" presId="urn:microsoft.com/office/officeart/2008/layout/LinedList"/>
    <dgm:cxn modelId="{A51FA9AE-6006-48B2-AD2D-43BB06B38D2D}" type="presParOf" srcId="{4F091D0F-8D94-49D7-9A7B-35B307487F25}" destId="{C6FEEABB-2AEF-4E6F-91F5-00A538850132}" srcOrd="0" destOrd="0" presId="urn:microsoft.com/office/officeart/2008/layout/LinedList"/>
    <dgm:cxn modelId="{9B2D863D-0B85-4715-A1BD-589432C09CB0}" type="presParOf" srcId="{4F091D0F-8D94-49D7-9A7B-35B307487F25}" destId="{577EC1F1-2F4E-41DD-9BEA-9ACBFECD0D56}" srcOrd="1" destOrd="0" presId="urn:microsoft.com/office/officeart/2008/layout/LinedList"/>
    <dgm:cxn modelId="{F4C754D2-1081-4EEE-9F5D-1F5AECE116AA}" type="presParOf" srcId="{577EC1F1-2F4E-41DD-9BEA-9ACBFECD0D56}" destId="{4CA5655B-98A8-45B9-B184-40392980D289}" srcOrd="0" destOrd="0" presId="urn:microsoft.com/office/officeart/2008/layout/LinedList"/>
    <dgm:cxn modelId="{6539BF85-81C2-4AA7-8A70-73163D99026A}" type="presParOf" srcId="{577EC1F1-2F4E-41DD-9BEA-9ACBFECD0D56}" destId="{EED4E8E3-23D8-43E3-A69B-1B31A26D800D}" srcOrd="1" destOrd="0" presId="urn:microsoft.com/office/officeart/2008/layout/LinedList"/>
    <dgm:cxn modelId="{51082315-F637-4828-BA6A-EB9862588002}" type="presParOf" srcId="{4F091D0F-8D94-49D7-9A7B-35B307487F25}" destId="{D22DBD9D-3C2B-4035-A5E7-5A939985071B}" srcOrd="2" destOrd="0" presId="urn:microsoft.com/office/officeart/2008/layout/LinedList"/>
    <dgm:cxn modelId="{D66EB19A-E27E-42E9-9A9D-223ACDCFE082}" type="presParOf" srcId="{4F091D0F-8D94-49D7-9A7B-35B307487F25}" destId="{88AC1BCA-E8B8-4AA8-8B8C-D11764A7FF91}" srcOrd="3" destOrd="0" presId="urn:microsoft.com/office/officeart/2008/layout/LinedList"/>
    <dgm:cxn modelId="{3C2E31C1-9F37-43FF-9CA2-F0D8E6E7ADFA}" type="presParOf" srcId="{88AC1BCA-E8B8-4AA8-8B8C-D11764A7FF91}" destId="{67D62BC1-08DF-424F-81DB-A358A1E4ACF3}" srcOrd="0" destOrd="0" presId="urn:microsoft.com/office/officeart/2008/layout/LinedList"/>
    <dgm:cxn modelId="{16E4B4B5-CE07-4226-B6E5-EBC89B7FA3FD}" type="presParOf" srcId="{88AC1BCA-E8B8-4AA8-8B8C-D11764A7FF91}" destId="{CD4D2717-91F2-4D42-BDA2-C469FD0E907A}" srcOrd="1" destOrd="0" presId="urn:microsoft.com/office/officeart/2008/layout/LinedList"/>
    <dgm:cxn modelId="{93AAD2B5-8DDE-4954-A270-1C9A671963B4}" type="presParOf" srcId="{4F091D0F-8D94-49D7-9A7B-35B307487F25}" destId="{1BD6D048-F81E-4178-BC90-EB8EAFD5C275}" srcOrd="4" destOrd="0" presId="urn:microsoft.com/office/officeart/2008/layout/LinedList"/>
    <dgm:cxn modelId="{464473F6-BA81-45FE-87E6-60C1FFC3F7B7}" type="presParOf" srcId="{4F091D0F-8D94-49D7-9A7B-35B307487F25}" destId="{97611190-3D53-45BB-ACE5-6BFD50D39CFB}" srcOrd="5" destOrd="0" presId="urn:microsoft.com/office/officeart/2008/layout/LinedList"/>
    <dgm:cxn modelId="{F512E8D3-8306-4F05-83CC-28CD96F130F4}" type="presParOf" srcId="{97611190-3D53-45BB-ACE5-6BFD50D39CFB}" destId="{E93F293D-140A-476F-A568-5ADE3C8A4C9A}" srcOrd="0" destOrd="0" presId="urn:microsoft.com/office/officeart/2008/layout/LinedList"/>
    <dgm:cxn modelId="{5489BB31-BBF7-4F0F-81FB-1C25AA7E48DE}" type="presParOf" srcId="{97611190-3D53-45BB-ACE5-6BFD50D39CFB}" destId="{D0A7DA86-2138-4485-BABE-3B0C04B6B7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5B59A7-B2C2-4F8C-8F92-5AA75E59897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EBA06CF-DF68-4633-A2DD-33D33E2DD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Utilizes  robust and asynchronous HTTP requests</a:t>
          </a:r>
          <a:endParaRPr lang="en-US" dirty="0"/>
        </a:p>
      </dgm:t>
    </dgm:pt>
    <dgm:pt modelId="{C0B303F0-44C5-49BE-B58C-32ECF77C78E0}" type="parTrans" cxnId="{6B8240A4-F2D6-4E77-B3AD-2DA11901840E}">
      <dgm:prSet/>
      <dgm:spPr/>
      <dgm:t>
        <a:bodyPr/>
        <a:lstStyle/>
        <a:p>
          <a:endParaRPr lang="en-US"/>
        </a:p>
      </dgm:t>
    </dgm:pt>
    <dgm:pt modelId="{225A8ED1-6F50-4661-BFA2-295F8255A2A3}" type="sibTrans" cxnId="{6B8240A4-F2D6-4E77-B3AD-2DA11901840E}">
      <dgm:prSet/>
      <dgm:spPr/>
      <dgm:t>
        <a:bodyPr/>
        <a:lstStyle/>
        <a:p>
          <a:endParaRPr lang="en-US"/>
        </a:p>
      </dgm:t>
    </dgm:pt>
    <dgm:pt modelId="{BC1A62B2-CEA6-4C64-A4A5-10F7ACD148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JSON data format for efficiency</a:t>
          </a:r>
        </a:p>
      </dgm:t>
    </dgm:pt>
    <dgm:pt modelId="{9F7A035C-8C9B-4F6F-B6E6-EA01CD56EFE9}" type="parTrans" cxnId="{0BA68B0F-F600-456C-9AAD-1692E80A3CB6}">
      <dgm:prSet/>
      <dgm:spPr/>
      <dgm:t>
        <a:bodyPr/>
        <a:lstStyle/>
        <a:p>
          <a:endParaRPr lang="en-US"/>
        </a:p>
      </dgm:t>
    </dgm:pt>
    <dgm:pt modelId="{4D6710E6-C106-4706-8726-5176ACA7E4FA}" type="sibTrans" cxnId="{0BA68B0F-F600-456C-9AAD-1692E80A3CB6}">
      <dgm:prSet/>
      <dgm:spPr/>
      <dgm:t>
        <a:bodyPr/>
        <a:lstStyle/>
        <a:p>
          <a:endParaRPr lang="en-US"/>
        </a:p>
      </dgm:t>
    </dgm:pt>
    <dgm:pt modelId="{4CE61D3F-B158-4AD3-A65B-873145DEC0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Responsive UI with </a:t>
          </a:r>
        </a:p>
        <a:p>
          <a:pPr>
            <a:lnSpc>
              <a:spcPct val="100000"/>
            </a:lnSpc>
          </a:pPr>
          <a:r>
            <a:rPr lang="en-US" dirty="0"/>
            <a:t>Continuous data refresh  from the server  in the background</a:t>
          </a:r>
        </a:p>
      </dgm:t>
    </dgm:pt>
    <dgm:pt modelId="{C54D29CC-2D54-455A-A0B4-DA161826C105}" type="parTrans" cxnId="{9B7E7F31-F0FB-4E12-814B-62242E4371ED}">
      <dgm:prSet/>
      <dgm:spPr/>
      <dgm:t>
        <a:bodyPr/>
        <a:lstStyle/>
        <a:p>
          <a:endParaRPr lang="en-US"/>
        </a:p>
      </dgm:t>
    </dgm:pt>
    <dgm:pt modelId="{1A1FF6D9-5D26-469E-B42F-7B789EFB1786}" type="sibTrans" cxnId="{9B7E7F31-F0FB-4E12-814B-62242E4371ED}">
      <dgm:prSet/>
      <dgm:spPr/>
      <dgm:t>
        <a:bodyPr/>
        <a:lstStyle/>
        <a:p>
          <a:endParaRPr lang="en-US"/>
        </a:p>
      </dgm:t>
    </dgm:pt>
    <dgm:pt modelId="{D1DB461B-7932-4FD7-BD3D-4BB626E171DE}" type="pres">
      <dgm:prSet presAssocID="{0B5B59A7-B2C2-4F8C-8F92-5AA75E598972}" presName="linear" presStyleCnt="0">
        <dgm:presLayoutVars>
          <dgm:animLvl val="lvl"/>
          <dgm:resizeHandles val="exact"/>
        </dgm:presLayoutVars>
      </dgm:prSet>
      <dgm:spPr/>
    </dgm:pt>
    <dgm:pt modelId="{4EC1D22A-05EC-4F69-BF5C-3A36688126AC}" type="pres">
      <dgm:prSet presAssocID="{7EBA06CF-DF68-4633-A2DD-33D33E2DD5F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A946B08-5B06-40F8-B66F-69E60C444D27}" type="pres">
      <dgm:prSet presAssocID="{225A8ED1-6F50-4661-BFA2-295F8255A2A3}" presName="spacer" presStyleCnt="0"/>
      <dgm:spPr/>
    </dgm:pt>
    <dgm:pt modelId="{39F5C700-F131-46E7-AA87-30C588894327}" type="pres">
      <dgm:prSet presAssocID="{BC1A62B2-CEA6-4C64-A4A5-10F7ACD148B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09A076-544B-483A-AB71-57CFC36460CB}" type="pres">
      <dgm:prSet presAssocID="{4D6710E6-C106-4706-8726-5176ACA7E4FA}" presName="spacer" presStyleCnt="0"/>
      <dgm:spPr/>
    </dgm:pt>
    <dgm:pt modelId="{1E2ABBA1-D8B6-4FB4-8D00-2B0D9946137D}" type="pres">
      <dgm:prSet presAssocID="{4CE61D3F-B158-4AD3-A65B-873145DEC01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BA68B0F-F600-456C-9AAD-1692E80A3CB6}" srcId="{0B5B59A7-B2C2-4F8C-8F92-5AA75E598972}" destId="{BC1A62B2-CEA6-4C64-A4A5-10F7ACD148BE}" srcOrd="1" destOrd="0" parTransId="{9F7A035C-8C9B-4F6F-B6E6-EA01CD56EFE9}" sibTransId="{4D6710E6-C106-4706-8726-5176ACA7E4FA}"/>
    <dgm:cxn modelId="{9B7E7F31-F0FB-4E12-814B-62242E4371ED}" srcId="{0B5B59A7-B2C2-4F8C-8F92-5AA75E598972}" destId="{4CE61D3F-B158-4AD3-A65B-873145DEC014}" srcOrd="2" destOrd="0" parTransId="{C54D29CC-2D54-455A-A0B4-DA161826C105}" sibTransId="{1A1FF6D9-5D26-469E-B42F-7B789EFB1786}"/>
    <dgm:cxn modelId="{D5C2ED47-5B31-487B-810C-D0FC78F82C00}" type="presOf" srcId="{4CE61D3F-B158-4AD3-A65B-873145DEC014}" destId="{1E2ABBA1-D8B6-4FB4-8D00-2B0D9946137D}" srcOrd="0" destOrd="0" presId="urn:microsoft.com/office/officeart/2005/8/layout/vList2"/>
    <dgm:cxn modelId="{014C889F-9CE4-4DD4-BAB6-900AD7857354}" type="presOf" srcId="{7EBA06CF-DF68-4633-A2DD-33D33E2DD5FC}" destId="{4EC1D22A-05EC-4F69-BF5C-3A36688126AC}" srcOrd="0" destOrd="0" presId="urn:microsoft.com/office/officeart/2005/8/layout/vList2"/>
    <dgm:cxn modelId="{6B8240A4-F2D6-4E77-B3AD-2DA11901840E}" srcId="{0B5B59A7-B2C2-4F8C-8F92-5AA75E598972}" destId="{7EBA06CF-DF68-4633-A2DD-33D33E2DD5FC}" srcOrd="0" destOrd="0" parTransId="{C0B303F0-44C5-49BE-B58C-32ECF77C78E0}" sibTransId="{225A8ED1-6F50-4661-BFA2-295F8255A2A3}"/>
    <dgm:cxn modelId="{BF1786BE-B288-43DB-A273-B89FA28CA3F8}" type="presOf" srcId="{BC1A62B2-CEA6-4C64-A4A5-10F7ACD148BE}" destId="{39F5C700-F131-46E7-AA87-30C588894327}" srcOrd="0" destOrd="0" presId="urn:microsoft.com/office/officeart/2005/8/layout/vList2"/>
    <dgm:cxn modelId="{8C0A15ED-5E93-4175-B756-50910F2CC5A7}" type="presOf" srcId="{0B5B59A7-B2C2-4F8C-8F92-5AA75E598972}" destId="{D1DB461B-7932-4FD7-BD3D-4BB626E171DE}" srcOrd="0" destOrd="0" presId="urn:microsoft.com/office/officeart/2005/8/layout/vList2"/>
    <dgm:cxn modelId="{6D3BD68E-DA31-4AD9-94E1-D72CF4ED4A9A}" type="presParOf" srcId="{D1DB461B-7932-4FD7-BD3D-4BB626E171DE}" destId="{4EC1D22A-05EC-4F69-BF5C-3A36688126AC}" srcOrd="0" destOrd="0" presId="urn:microsoft.com/office/officeart/2005/8/layout/vList2"/>
    <dgm:cxn modelId="{6EA26F62-8123-4CB6-B1FC-40C170405A06}" type="presParOf" srcId="{D1DB461B-7932-4FD7-BD3D-4BB626E171DE}" destId="{4A946B08-5B06-40F8-B66F-69E60C444D27}" srcOrd="1" destOrd="0" presId="urn:microsoft.com/office/officeart/2005/8/layout/vList2"/>
    <dgm:cxn modelId="{70C36623-2A3F-4C86-9A50-BDAF6C667E6B}" type="presParOf" srcId="{D1DB461B-7932-4FD7-BD3D-4BB626E171DE}" destId="{39F5C700-F131-46E7-AA87-30C588894327}" srcOrd="2" destOrd="0" presId="urn:microsoft.com/office/officeart/2005/8/layout/vList2"/>
    <dgm:cxn modelId="{A83126BA-1CF0-46AD-BE88-B1594021D3A8}" type="presParOf" srcId="{D1DB461B-7932-4FD7-BD3D-4BB626E171DE}" destId="{7709A076-544B-483A-AB71-57CFC36460CB}" srcOrd="3" destOrd="0" presId="urn:microsoft.com/office/officeart/2005/8/layout/vList2"/>
    <dgm:cxn modelId="{FBF2989F-B759-4F94-9758-B4231E7D2F3B}" type="presParOf" srcId="{D1DB461B-7932-4FD7-BD3D-4BB626E171DE}" destId="{1E2ABBA1-D8B6-4FB4-8D00-2B0D9946137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27D094-B2F2-4D44-A657-7CF0B7344EF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A99C03-1A12-481D-9613-5E231D02099E}">
      <dgm:prSet/>
      <dgm:spPr/>
      <dgm:t>
        <a:bodyPr/>
        <a:lstStyle/>
        <a:p>
          <a:pPr>
            <a:defRPr cap="all"/>
          </a:pPr>
          <a:r>
            <a:rPr lang="en-US" dirty="0"/>
            <a:t>Ali Rammal: Android app, backend development</a:t>
          </a:r>
        </a:p>
      </dgm:t>
    </dgm:pt>
    <dgm:pt modelId="{E2A7D68A-E111-48D7-8247-00DF9D221B17}" type="parTrans" cxnId="{5CE41448-CBDD-4CFE-9528-E452E5D78EBF}">
      <dgm:prSet/>
      <dgm:spPr/>
      <dgm:t>
        <a:bodyPr/>
        <a:lstStyle/>
        <a:p>
          <a:endParaRPr lang="en-US"/>
        </a:p>
      </dgm:t>
    </dgm:pt>
    <dgm:pt modelId="{62241962-1A35-470A-AB40-15311F8BCCB1}" type="sibTrans" cxnId="{5CE41448-CBDD-4CFE-9528-E452E5D78EBF}">
      <dgm:prSet/>
      <dgm:spPr/>
      <dgm:t>
        <a:bodyPr/>
        <a:lstStyle/>
        <a:p>
          <a:endParaRPr lang="en-US"/>
        </a:p>
      </dgm:t>
    </dgm:pt>
    <dgm:pt modelId="{18D0BCB7-5A63-45D3-95A1-C8EB6D1A6A7D}">
      <dgm:prSet/>
      <dgm:spPr/>
      <dgm:t>
        <a:bodyPr/>
        <a:lstStyle/>
        <a:p>
          <a:pPr>
            <a:defRPr cap="all"/>
          </a:pPr>
          <a:r>
            <a:rPr lang="en-US" dirty="0"/>
            <a:t>Karim Abou </a:t>
          </a:r>
          <a:r>
            <a:rPr lang="en-US"/>
            <a:t>Daher: </a:t>
          </a:r>
          <a:r>
            <a:rPr lang="en-US" dirty="0"/>
            <a:t>UI design, </a:t>
          </a:r>
          <a:r>
            <a:rPr lang="en-US" dirty="0" err="1"/>
            <a:t>powerpoint</a:t>
          </a:r>
          <a:endParaRPr lang="en-US" dirty="0"/>
        </a:p>
      </dgm:t>
    </dgm:pt>
    <dgm:pt modelId="{E0ECAC24-D996-4D90-B704-15D980465D05}" type="parTrans" cxnId="{7EB9B8DB-1DEA-452A-B729-A6810C5C7B59}">
      <dgm:prSet/>
      <dgm:spPr/>
      <dgm:t>
        <a:bodyPr/>
        <a:lstStyle/>
        <a:p>
          <a:endParaRPr lang="en-US"/>
        </a:p>
      </dgm:t>
    </dgm:pt>
    <dgm:pt modelId="{C3572828-A110-45F9-A0A7-E483F3D979D3}" type="sibTrans" cxnId="{7EB9B8DB-1DEA-452A-B729-A6810C5C7B59}">
      <dgm:prSet/>
      <dgm:spPr/>
      <dgm:t>
        <a:bodyPr/>
        <a:lstStyle/>
        <a:p>
          <a:endParaRPr lang="en-US"/>
        </a:p>
      </dgm:t>
    </dgm:pt>
    <dgm:pt modelId="{2A29C39C-B1BE-4A3F-A183-828866E8E288}">
      <dgm:prSet/>
      <dgm:spPr/>
      <dgm:t>
        <a:bodyPr/>
        <a:lstStyle/>
        <a:p>
          <a:pPr>
            <a:defRPr cap="all"/>
          </a:pPr>
          <a:r>
            <a:rPr lang="en-US" dirty="0"/>
            <a:t>Karim </a:t>
          </a:r>
          <a:r>
            <a:rPr lang="en-US" dirty="0" err="1"/>
            <a:t>DIb</a:t>
          </a:r>
          <a:r>
            <a:rPr lang="en-US" dirty="0"/>
            <a:t>: testing, server setup and report</a:t>
          </a:r>
        </a:p>
      </dgm:t>
    </dgm:pt>
    <dgm:pt modelId="{6972FE87-2F60-40B6-AA6E-39255D03FAE0}" type="parTrans" cxnId="{3862E155-170B-47DC-B9ED-E5FEFC675993}">
      <dgm:prSet/>
      <dgm:spPr/>
      <dgm:t>
        <a:bodyPr/>
        <a:lstStyle/>
        <a:p>
          <a:endParaRPr lang="en-US"/>
        </a:p>
      </dgm:t>
    </dgm:pt>
    <dgm:pt modelId="{E5056D22-DD65-4A4A-B5F7-9A94B4E6EEA4}" type="sibTrans" cxnId="{3862E155-170B-47DC-B9ED-E5FEFC675993}">
      <dgm:prSet/>
      <dgm:spPr/>
      <dgm:t>
        <a:bodyPr/>
        <a:lstStyle/>
        <a:p>
          <a:endParaRPr lang="en-US"/>
        </a:p>
      </dgm:t>
    </dgm:pt>
    <dgm:pt modelId="{4161BFF4-0A01-44B2-ABBD-10C444536495}">
      <dgm:prSet/>
      <dgm:spPr/>
      <dgm:t>
        <a:bodyPr/>
        <a:lstStyle/>
        <a:p>
          <a:pPr>
            <a:defRPr cap="all"/>
          </a:pPr>
          <a:r>
            <a:rPr lang="en-US" dirty="0"/>
            <a:t>Abdel Rahman El Kouche: server setup, server interface and database setup</a:t>
          </a:r>
        </a:p>
      </dgm:t>
    </dgm:pt>
    <dgm:pt modelId="{680884EF-EE08-46F5-810A-86E1678BB723}" type="parTrans" cxnId="{CEE287D9-A077-4240-8EF8-2035E7BB35AD}">
      <dgm:prSet/>
      <dgm:spPr/>
      <dgm:t>
        <a:bodyPr/>
        <a:lstStyle/>
        <a:p>
          <a:endParaRPr lang="en-US"/>
        </a:p>
      </dgm:t>
    </dgm:pt>
    <dgm:pt modelId="{FA4CB416-D914-4E83-8447-E1A3C4518F3A}" type="sibTrans" cxnId="{CEE287D9-A077-4240-8EF8-2035E7BB35AD}">
      <dgm:prSet/>
      <dgm:spPr/>
      <dgm:t>
        <a:bodyPr/>
        <a:lstStyle/>
        <a:p>
          <a:endParaRPr lang="en-US"/>
        </a:p>
      </dgm:t>
    </dgm:pt>
    <dgm:pt modelId="{153A5ADC-4E8D-4C80-9DDE-023D1CF554C7}" type="pres">
      <dgm:prSet presAssocID="{D227D094-B2F2-4D44-A657-7CF0B7344EFD}" presName="linear" presStyleCnt="0">
        <dgm:presLayoutVars>
          <dgm:animLvl val="lvl"/>
          <dgm:resizeHandles val="exact"/>
        </dgm:presLayoutVars>
      </dgm:prSet>
      <dgm:spPr/>
    </dgm:pt>
    <dgm:pt modelId="{E9543464-3D23-4F74-B5B9-24349C02C795}" type="pres">
      <dgm:prSet presAssocID="{9FA99C03-1A12-481D-9613-5E231D02099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48A7008-342B-442C-B3F3-C677D1BAF3A5}" type="pres">
      <dgm:prSet presAssocID="{62241962-1A35-470A-AB40-15311F8BCCB1}" presName="spacer" presStyleCnt="0"/>
      <dgm:spPr/>
    </dgm:pt>
    <dgm:pt modelId="{BA53F9E9-F001-4B8A-B15B-8BBC9D307604}" type="pres">
      <dgm:prSet presAssocID="{4161BFF4-0A01-44B2-ABBD-10C44453649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167DCCE-2A16-40D0-B2FA-19940CBC6144}" type="pres">
      <dgm:prSet presAssocID="{FA4CB416-D914-4E83-8447-E1A3C4518F3A}" presName="spacer" presStyleCnt="0"/>
      <dgm:spPr/>
    </dgm:pt>
    <dgm:pt modelId="{8767ABEA-C8D7-48EA-90A5-FE0D3F44FC5E}" type="pres">
      <dgm:prSet presAssocID="{18D0BCB7-5A63-45D3-95A1-C8EB6D1A6A7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671B65C-9C85-470F-8264-1FB3515B1D34}" type="pres">
      <dgm:prSet presAssocID="{C3572828-A110-45F9-A0A7-E483F3D979D3}" presName="spacer" presStyleCnt="0"/>
      <dgm:spPr/>
    </dgm:pt>
    <dgm:pt modelId="{48D5A5EE-246E-41ED-B74D-FE7778AF6765}" type="pres">
      <dgm:prSet presAssocID="{2A29C39C-B1BE-4A3F-A183-828866E8E28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203CC13-B121-4DE2-88EA-7241EB2714E4}" type="presOf" srcId="{D227D094-B2F2-4D44-A657-7CF0B7344EFD}" destId="{153A5ADC-4E8D-4C80-9DDE-023D1CF554C7}" srcOrd="0" destOrd="0" presId="urn:microsoft.com/office/officeart/2005/8/layout/vList2"/>
    <dgm:cxn modelId="{5CE41448-CBDD-4CFE-9528-E452E5D78EBF}" srcId="{D227D094-B2F2-4D44-A657-7CF0B7344EFD}" destId="{9FA99C03-1A12-481D-9613-5E231D02099E}" srcOrd="0" destOrd="0" parTransId="{E2A7D68A-E111-48D7-8247-00DF9D221B17}" sibTransId="{62241962-1A35-470A-AB40-15311F8BCCB1}"/>
    <dgm:cxn modelId="{A0632069-F59D-4758-8BE7-0BEBB75D8E42}" type="presOf" srcId="{4161BFF4-0A01-44B2-ABBD-10C444536495}" destId="{BA53F9E9-F001-4B8A-B15B-8BBC9D307604}" srcOrd="0" destOrd="0" presId="urn:microsoft.com/office/officeart/2005/8/layout/vList2"/>
    <dgm:cxn modelId="{3862E155-170B-47DC-B9ED-E5FEFC675993}" srcId="{D227D094-B2F2-4D44-A657-7CF0B7344EFD}" destId="{2A29C39C-B1BE-4A3F-A183-828866E8E288}" srcOrd="3" destOrd="0" parTransId="{6972FE87-2F60-40B6-AA6E-39255D03FAE0}" sibTransId="{E5056D22-DD65-4A4A-B5F7-9A94B4E6EEA4}"/>
    <dgm:cxn modelId="{BB28AF84-4343-4B81-80A9-35FA8CC1B56A}" type="presOf" srcId="{18D0BCB7-5A63-45D3-95A1-C8EB6D1A6A7D}" destId="{8767ABEA-C8D7-48EA-90A5-FE0D3F44FC5E}" srcOrd="0" destOrd="0" presId="urn:microsoft.com/office/officeart/2005/8/layout/vList2"/>
    <dgm:cxn modelId="{C01AF8B1-886D-4D63-9849-8F43620447A3}" type="presOf" srcId="{9FA99C03-1A12-481D-9613-5E231D02099E}" destId="{E9543464-3D23-4F74-B5B9-24349C02C795}" srcOrd="0" destOrd="0" presId="urn:microsoft.com/office/officeart/2005/8/layout/vList2"/>
    <dgm:cxn modelId="{DF2434C2-1C82-4343-BFE3-D164D76E0CF3}" type="presOf" srcId="{2A29C39C-B1BE-4A3F-A183-828866E8E288}" destId="{48D5A5EE-246E-41ED-B74D-FE7778AF6765}" srcOrd="0" destOrd="0" presId="urn:microsoft.com/office/officeart/2005/8/layout/vList2"/>
    <dgm:cxn modelId="{CEE287D9-A077-4240-8EF8-2035E7BB35AD}" srcId="{D227D094-B2F2-4D44-A657-7CF0B7344EFD}" destId="{4161BFF4-0A01-44B2-ABBD-10C444536495}" srcOrd="1" destOrd="0" parTransId="{680884EF-EE08-46F5-810A-86E1678BB723}" sibTransId="{FA4CB416-D914-4E83-8447-E1A3C4518F3A}"/>
    <dgm:cxn modelId="{7EB9B8DB-1DEA-452A-B729-A6810C5C7B59}" srcId="{D227D094-B2F2-4D44-A657-7CF0B7344EFD}" destId="{18D0BCB7-5A63-45D3-95A1-C8EB6D1A6A7D}" srcOrd="2" destOrd="0" parTransId="{E0ECAC24-D996-4D90-B704-15D980465D05}" sibTransId="{C3572828-A110-45F9-A0A7-E483F3D979D3}"/>
    <dgm:cxn modelId="{779035B8-C62C-4117-BF87-CAE2EE205CDA}" type="presParOf" srcId="{153A5ADC-4E8D-4C80-9DDE-023D1CF554C7}" destId="{E9543464-3D23-4F74-B5B9-24349C02C795}" srcOrd="0" destOrd="0" presId="urn:microsoft.com/office/officeart/2005/8/layout/vList2"/>
    <dgm:cxn modelId="{6D879004-EE4A-4EEC-90CB-2594DDBCD0B1}" type="presParOf" srcId="{153A5ADC-4E8D-4C80-9DDE-023D1CF554C7}" destId="{E48A7008-342B-442C-B3F3-C677D1BAF3A5}" srcOrd="1" destOrd="0" presId="urn:microsoft.com/office/officeart/2005/8/layout/vList2"/>
    <dgm:cxn modelId="{20D2DCBE-CA69-4776-8810-2591F6C6E6A2}" type="presParOf" srcId="{153A5ADC-4E8D-4C80-9DDE-023D1CF554C7}" destId="{BA53F9E9-F001-4B8A-B15B-8BBC9D307604}" srcOrd="2" destOrd="0" presId="urn:microsoft.com/office/officeart/2005/8/layout/vList2"/>
    <dgm:cxn modelId="{96FD8403-76F2-4C0B-A2F7-874037118C0F}" type="presParOf" srcId="{153A5ADC-4E8D-4C80-9DDE-023D1CF554C7}" destId="{D167DCCE-2A16-40D0-B2FA-19940CBC6144}" srcOrd="3" destOrd="0" presId="urn:microsoft.com/office/officeart/2005/8/layout/vList2"/>
    <dgm:cxn modelId="{20915271-9E8F-4195-AC6F-0AB8BB38A3B3}" type="presParOf" srcId="{153A5ADC-4E8D-4C80-9DDE-023D1CF554C7}" destId="{8767ABEA-C8D7-48EA-90A5-FE0D3F44FC5E}" srcOrd="4" destOrd="0" presId="urn:microsoft.com/office/officeart/2005/8/layout/vList2"/>
    <dgm:cxn modelId="{072C15BE-9C93-484B-94B4-26DD3129BB30}" type="presParOf" srcId="{153A5ADC-4E8D-4C80-9DDE-023D1CF554C7}" destId="{8671B65C-9C85-470F-8264-1FB3515B1D34}" srcOrd="5" destOrd="0" presId="urn:microsoft.com/office/officeart/2005/8/layout/vList2"/>
    <dgm:cxn modelId="{3998F191-9707-46B8-B8E0-67F7C4B5E7AB}" type="presParOf" srcId="{153A5ADC-4E8D-4C80-9DDE-023D1CF554C7}" destId="{48D5A5EE-246E-41ED-B74D-FE7778AF676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DF5D57-46E6-4717-905F-82F5D7C3520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4819DF-4BC7-47A0-BAFE-B3049317A8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b="0" i="0" dirty="0"/>
            <a:t>The Network Cell Analyzer successfully demonstrates effective use of modern technology for cellular network analysis. </a:t>
          </a:r>
          <a:endParaRPr lang="en-US" sz="1300" dirty="0"/>
        </a:p>
      </dgm:t>
    </dgm:pt>
    <dgm:pt modelId="{2955212E-A1D5-4827-9130-BDA3E38134B6}" type="parTrans" cxnId="{119192CC-CEFE-4116-BB17-8F568A460B6A}">
      <dgm:prSet/>
      <dgm:spPr/>
      <dgm:t>
        <a:bodyPr/>
        <a:lstStyle/>
        <a:p>
          <a:endParaRPr lang="en-US"/>
        </a:p>
      </dgm:t>
    </dgm:pt>
    <dgm:pt modelId="{CFA5C0E8-4BA1-4490-91A4-F02945FA942D}" type="sibTrans" cxnId="{119192CC-CEFE-4116-BB17-8F568A460B6A}">
      <dgm:prSet/>
      <dgm:spPr/>
      <dgm:t>
        <a:bodyPr/>
        <a:lstStyle/>
        <a:p>
          <a:endParaRPr lang="en-US"/>
        </a:p>
      </dgm:t>
    </dgm:pt>
    <dgm:pt modelId="{022C59AD-3E8C-4D56-8B68-4300422EB1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b="0" i="0" dirty="0"/>
            <a:t>Despite challenges, the project accomplished its objectives, offering users valuable insights into their network environments and laying a solid foundation for future advancements.</a:t>
          </a:r>
          <a:endParaRPr lang="en-US" sz="1300" dirty="0"/>
        </a:p>
      </dgm:t>
    </dgm:pt>
    <dgm:pt modelId="{5F5A6D59-F479-4475-8532-E8A21231B834}" type="parTrans" cxnId="{6AA162E0-3787-45B0-9D76-02D2FED4E0B7}">
      <dgm:prSet/>
      <dgm:spPr/>
      <dgm:t>
        <a:bodyPr/>
        <a:lstStyle/>
        <a:p>
          <a:endParaRPr lang="en-US"/>
        </a:p>
      </dgm:t>
    </dgm:pt>
    <dgm:pt modelId="{9DF47E21-70B2-4C03-8E81-A3A2F6D8ADFC}" type="sibTrans" cxnId="{6AA162E0-3787-45B0-9D76-02D2FED4E0B7}">
      <dgm:prSet/>
      <dgm:spPr/>
      <dgm:t>
        <a:bodyPr/>
        <a:lstStyle/>
        <a:p>
          <a:endParaRPr lang="en-US"/>
        </a:p>
      </dgm:t>
    </dgm:pt>
    <dgm:pt modelId="{407CA1F4-F4C0-400C-A75B-942FB9F69019}" type="pres">
      <dgm:prSet presAssocID="{7CDF5D57-46E6-4717-905F-82F5D7C35205}" presName="root" presStyleCnt="0">
        <dgm:presLayoutVars>
          <dgm:dir/>
          <dgm:resizeHandles val="exact"/>
        </dgm:presLayoutVars>
      </dgm:prSet>
      <dgm:spPr/>
    </dgm:pt>
    <dgm:pt modelId="{12858219-7437-4A3A-B704-B6C6DCF41425}" type="pres">
      <dgm:prSet presAssocID="{854819DF-4BC7-47A0-BAFE-B3049317A81C}" presName="compNode" presStyleCnt="0"/>
      <dgm:spPr/>
    </dgm:pt>
    <dgm:pt modelId="{BCB604E0-E4B3-485F-BF8D-D0663AF7E6AE}" type="pres">
      <dgm:prSet presAssocID="{854819DF-4BC7-47A0-BAFE-B3049317A81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223F154-7527-45EC-8748-D7EFF84CD16D}" type="pres">
      <dgm:prSet presAssocID="{854819DF-4BC7-47A0-BAFE-B3049317A81C}" presName="spaceRect" presStyleCnt="0"/>
      <dgm:spPr/>
    </dgm:pt>
    <dgm:pt modelId="{A1591284-24E5-49FD-B394-6C3F8F88ECD7}" type="pres">
      <dgm:prSet presAssocID="{854819DF-4BC7-47A0-BAFE-B3049317A81C}" presName="textRect" presStyleLbl="revTx" presStyleIdx="0" presStyleCnt="2">
        <dgm:presLayoutVars>
          <dgm:chMax val="1"/>
          <dgm:chPref val="1"/>
        </dgm:presLayoutVars>
      </dgm:prSet>
      <dgm:spPr/>
    </dgm:pt>
    <dgm:pt modelId="{DE24FDD8-6582-4D07-9C74-E36310D0047A}" type="pres">
      <dgm:prSet presAssocID="{CFA5C0E8-4BA1-4490-91A4-F02945FA942D}" presName="sibTrans" presStyleCnt="0"/>
      <dgm:spPr/>
    </dgm:pt>
    <dgm:pt modelId="{9065DF0D-66A5-4971-BBEF-1311A1AEFA3F}" type="pres">
      <dgm:prSet presAssocID="{022C59AD-3E8C-4D56-8B68-4300422EB15F}" presName="compNode" presStyleCnt="0"/>
      <dgm:spPr/>
    </dgm:pt>
    <dgm:pt modelId="{969C8352-7519-40D6-A57E-0B38332B09A5}" type="pres">
      <dgm:prSet presAssocID="{022C59AD-3E8C-4D56-8B68-4300422EB15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B99DED96-4E91-4145-8499-0636B86FC446}" type="pres">
      <dgm:prSet presAssocID="{022C59AD-3E8C-4D56-8B68-4300422EB15F}" presName="spaceRect" presStyleCnt="0"/>
      <dgm:spPr/>
    </dgm:pt>
    <dgm:pt modelId="{7369DD7E-0DEA-4710-B5A0-6259FA882576}" type="pres">
      <dgm:prSet presAssocID="{022C59AD-3E8C-4D56-8B68-4300422EB15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4FBAD60-7CA7-44CF-83A2-BB3197DF249D}" type="presOf" srcId="{7CDF5D57-46E6-4717-905F-82F5D7C35205}" destId="{407CA1F4-F4C0-400C-A75B-942FB9F69019}" srcOrd="0" destOrd="0" presId="urn:microsoft.com/office/officeart/2018/2/layout/IconLabelList"/>
    <dgm:cxn modelId="{91785889-DF13-4D85-991B-AC1E9306D88B}" type="presOf" srcId="{854819DF-4BC7-47A0-BAFE-B3049317A81C}" destId="{A1591284-24E5-49FD-B394-6C3F8F88ECD7}" srcOrd="0" destOrd="0" presId="urn:microsoft.com/office/officeart/2018/2/layout/IconLabelList"/>
    <dgm:cxn modelId="{5735F2AD-D5CE-4449-A7AA-7C29C42EDC98}" type="presOf" srcId="{022C59AD-3E8C-4D56-8B68-4300422EB15F}" destId="{7369DD7E-0DEA-4710-B5A0-6259FA882576}" srcOrd="0" destOrd="0" presId="urn:microsoft.com/office/officeart/2018/2/layout/IconLabelList"/>
    <dgm:cxn modelId="{119192CC-CEFE-4116-BB17-8F568A460B6A}" srcId="{7CDF5D57-46E6-4717-905F-82F5D7C35205}" destId="{854819DF-4BC7-47A0-BAFE-B3049317A81C}" srcOrd="0" destOrd="0" parTransId="{2955212E-A1D5-4827-9130-BDA3E38134B6}" sibTransId="{CFA5C0E8-4BA1-4490-91A4-F02945FA942D}"/>
    <dgm:cxn modelId="{6AA162E0-3787-45B0-9D76-02D2FED4E0B7}" srcId="{7CDF5D57-46E6-4717-905F-82F5D7C35205}" destId="{022C59AD-3E8C-4D56-8B68-4300422EB15F}" srcOrd="1" destOrd="0" parTransId="{5F5A6D59-F479-4475-8532-E8A21231B834}" sibTransId="{9DF47E21-70B2-4C03-8E81-A3A2F6D8ADFC}"/>
    <dgm:cxn modelId="{CD04CE5B-595F-4DB4-B489-050812425930}" type="presParOf" srcId="{407CA1F4-F4C0-400C-A75B-942FB9F69019}" destId="{12858219-7437-4A3A-B704-B6C6DCF41425}" srcOrd="0" destOrd="0" presId="urn:microsoft.com/office/officeart/2018/2/layout/IconLabelList"/>
    <dgm:cxn modelId="{B88E69F0-F2F4-4469-ACD0-C29E23101F04}" type="presParOf" srcId="{12858219-7437-4A3A-B704-B6C6DCF41425}" destId="{BCB604E0-E4B3-485F-BF8D-D0663AF7E6AE}" srcOrd="0" destOrd="0" presId="urn:microsoft.com/office/officeart/2018/2/layout/IconLabelList"/>
    <dgm:cxn modelId="{6E871FE4-4CBF-4F94-87F6-8C72504216E4}" type="presParOf" srcId="{12858219-7437-4A3A-B704-B6C6DCF41425}" destId="{A223F154-7527-45EC-8748-D7EFF84CD16D}" srcOrd="1" destOrd="0" presId="urn:microsoft.com/office/officeart/2018/2/layout/IconLabelList"/>
    <dgm:cxn modelId="{6168E501-3114-4134-B0DD-FAA9EF1355CF}" type="presParOf" srcId="{12858219-7437-4A3A-B704-B6C6DCF41425}" destId="{A1591284-24E5-49FD-B394-6C3F8F88ECD7}" srcOrd="2" destOrd="0" presId="urn:microsoft.com/office/officeart/2018/2/layout/IconLabelList"/>
    <dgm:cxn modelId="{3FFAB78D-3265-4FD5-A363-41406AF1AF11}" type="presParOf" srcId="{407CA1F4-F4C0-400C-A75B-942FB9F69019}" destId="{DE24FDD8-6582-4D07-9C74-E36310D0047A}" srcOrd="1" destOrd="0" presId="urn:microsoft.com/office/officeart/2018/2/layout/IconLabelList"/>
    <dgm:cxn modelId="{EB09F071-0298-4507-9E55-25D6174A7B92}" type="presParOf" srcId="{407CA1F4-F4C0-400C-A75B-942FB9F69019}" destId="{9065DF0D-66A5-4971-BBEF-1311A1AEFA3F}" srcOrd="2" destOrd="0" presId="urn:microsoft.com/office/officeart/2018/2/layout/IconLabelList"/>
    <dgm:cxn modelId="{800CF528-A908-4E92-A777-85EFAD7F3B8D}" type="presParOf" srcId="{9065DF0D-66A5-4971-BBEF-1311A1AEFA3F}" destId="{969C8352-7519-40D6-A57E-0B38332B09A5}" srcOrd="0" destOrd="0" presId="urn:microsoft.com/office/officeart/2018/2/layout/IconLabelList"/>
    <dgm:cxn modelId="{AAEE472F-7B7B-4C10-8BD4-8EE37A542FDE}" type="presParOf" srcId="{9065DF0D-66A5-4971-BBEF-1311A1AEFA3F}" destId="{B99DED96-4E91-4145-8499-0636B86FC446}" srcOrd="1" destOrd="0" presId="urn:microsoft.com/office/officeart/2018/2/layout/IconLabelList"/>
    <dgm:cxn modelId="{0CC15E1E-1753-40AA-92CC-B2A1998F493A}" type="presParOf" srcId="{9065DF0D-66A5-4971-BBEF-1311A1AEFA3F}" destId="{7369DD7E-0DEA-4710-B5A0-6259FA8825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156D4-2AE4-41FC-9CCF-586358A947B4}">
      <dsp:nvSpPr>
        <dsp:cNvPr id="0" name=""/>
        <dsp:cNvSpPr/>
      </dsp:nvSpPr>
      <dsp:spPr>
        <a:xfrm>
          <a:off x="0" y="1981"/>
          <a:ext cx="4211240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2FE29-85A6-4C43-AF3D-D841DED1B70B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E6D4E-875B-42BF-898A-BD9C66AB1A81}">
      <dsp:nvSpPr>
        <dsp:cNvPr id="0" name=""/>
        <dsp:cNvSpPr/>
      </dsp:nvSpPr>
      <dsp:spPr>
        <a:xfrm>
          <a:off x="1159778" y="1981"/>
          <a:ext cx="3051461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Real-time collection of cellular network data.</a:t>
          </a:r>
        </a:p>
      </dsp:txBody>
      <dsp:txXfrm>
        <a:off x="1159778" y="1981"/>
        <a:ext cx="3051461" cy="1004136"/>
      </dsp:txXfrm>
    </dsp:sp>
    <dsp:sp modelId="{C4E747A5-D93B-4511-8E81-EA5828629C21}">
      <dsp:nvSpPr>
        <dsp:cNvPr id="0" name=""/>
        <dsp:cNvSpPr/>
      </dsp:nvSpPr>
      <dsp:spPr>
        <a:xfrm>
          <a:off x="0" y="1257152"/>
          <a:ext cx="4211240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51F96-7BF2-4098-9A49-F506DBCC7B67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5D71D-7B7F-4679-A145-17891AB3A060}">
      <dsp:nvSpPr>
        <dsp:cNvPr id="0" name=""/>
        <dsp:cNvSpPr/>
      </dsp:nvSpPr>
      <dsp:spPr>
        <a:xfrm>
          <a:off x="1159778" y="1257152"/>
          <a:ext cx="3051461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Detailed statistical analysis of network types and operators.</a:t>
          </a:r>
        </a:p>
      </dsp:txBody>
      <dsp:txXfrm>
        <a:off x="1159778" y="1257152"/>
        <a:ext cx="3051461" cy="1004136"/>
      </dsp:txXfrm>
    </dsp:sp>
    <dsp:sp modelId="{206C1160-D65F-4C8A-998B-E093B007A25C}">
      <dsp:nvSpPr>
        <dsp:cNvPr id="0" name=""/>
        <dsp:cNvSpPr/>
      </dsp:nvSpPr>
      <dsp:spPr>
        <a:xfrm>
          <a:off x="0" y="2512323"/>
          <a:ext cx="4211240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6B2AA-1F2E-4FD3-9896-7A8D74AAC1B2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1236D-2F2E-4093-BA47-CE9CD468EB84}">
      <dsp:nvSpPr>
        <dsp:cNvPr id="0" name=""/>
        <dsp:cNvSpPr/>
      </dsp:nvSpPr>
      <dsp:spPr>
        <a:xfrm>
          <a:off x="1159778" y="2512323"/>
          <a:ext cx="3051461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User-friendly interface for data visualization.</a:t>
          </a:r>
        </a:p>
      </dsp:txBody>
      <dsp:txXfrm>
        <a:off x="1159778" y="2512323"/>
        <a:ext cx="3051461" cy="1004136"/>
      </dsp:txXfrm>
    </dsp:sp>
    <dsp:sp modelId="{4FDCDF3D-80FE-45FE-8837-DE96AD6CF684}">
      <dsp:nvSpPr>
        <dsp:cNvPr id="0" name=""/>
        <dsp:cNvSpPr/>
      </dsp:nvSpPr>
      <dsp:spPr>
        <a:xfrm>
          <a:off x="0" y="3767494"/>
          <a:ext cx="4211240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B9B2D-0C7B-4532-9EC0-DB5625C5C215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7AC2F-313C-4B97-B060-BC89E6822CC5}">
      <dsp:nvSpPr>
        <dsp:cNvPr id="0" name=""/>
        <dsp:cNvSpPr/>
      </dsp:nvSpPr>
      <dsp:spPr>
        <a:xfrm>
          <a:off x="1159778" y="3767494"/>
          <a:ext cx="3051461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Reliable backend infrastructure for data handling.</a:t>
          </a:r>
        </a:p>
      </dsp:txBody>
      <dsp:txXfrm>
        <a:off x="1159778" y="3767494"/>
        <a:ext cx="3051461" cy="1004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EB047-BA7B-4AED-9B29-14C556E77DBA}">
      <dsp:nvSpPr>
        <dsp:cNvPr id="0" name=""/>
        <dsp:cNvSpPr/>
      </dsp:nvSpPr>
      <dsp:spPr>
        <a:xfrm>
          <a:off x="364264" y="442138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DB1BE-185E-47BF-9512-B75EA2BC16E9}">
      <dsp:nvSpPr>
        <dsp:cNvPr id="0" name=""/>
        <dsp:cNvSpPr/>
      </dsp:nvSpPr>
      <dsp:spPr>
        <a:xfrm>
          <a:off x="598264" y="6761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9AAC2-D496-4DAF-A768-2F0852ED9BE8}">
      <dsp:nvSpPr>
        <dsp:cNvPr id="0" name=""/>
        <dsp:cNvSpPr/>
      </dsp:nvSpPr>
      <dsp:spPr>
        <a:xfrm>
          <a:off x="13264" y="1882138"/>
          <a:ext cx="1800000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Frontend: Android Studio(Kotlin) </a:t>
          </a:r>
        </a:p>
      </dsp:txBody>
      <dsp:txXfrm>
        <a:off x="13264" y="1882138"/>
        <a:ext cx="1800000" cy="1080000"/>
      </dsp:txXfrm>
    </dsp:sp>
    <dsp:sp modelId="{11695AF6-65F0-4963-9FA0-9D258B0E05D0}">
      <dsp:nvSpPr>
        <dsp:cNvPr id="0" name=""/>
        <dsp:cNvSpPr/>
      </dsp:nvSpPr>
      <dsp:spPr>
        <a:xfrm>
          <a:off x="2479264" y="442138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CC556-98E6-4FEA-B465-D3DD2DB5E726}">
      <dsp:nvSpPr>
        <dsp:cNvPr id="0" name=""/>
        <dsp:cNvSpPr/>
      </dsp:nvSpPr>
      <dsp:spPr>
        <a:xfrm>
          <a:off x="2713264" y="6761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0854A-6FA9-4EB9-9274-13A85C665A2B}">
      <dsp:nvSpPr>
        <dsp:cNvPr id="0" name=""/>
        <dsp:cNvSpPr/>
      </dsp:nvSpPr>
      <dsp:spPr>
        <a:xfrm>
          <a:off x="2128264" y="1882138"/>
          <a:ext cx="1800000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Backend: Flask Framework (Python)</a:t>
          </a:r>
        </a:p>
      </dsp:txBody>
      <dsp:txXfrm>
        <a:off x="2128264" y="1882138"/>
        <a:ext cx="1800000" cy="1080000"/>
      </dsp:txXfrm>
    </dsp:sp>
    <dsp:sp modelId="{8A17F022-3BD8-48BD-92E3-32DE22B29691}">
      <dsp:nvSpPr>
        <dsp:cNvPr id="0" name=""/>
        <dsp:cNvSpPr/>
      </dsp:nvSpPr>
      <dsp:spPr>
        <a:xfrm>
          <a:off x="4594264" y="442138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98576-5F46-45BA-894E-F851486D183F}">
      <dsp:nvSpPr>
        <dsp:cNvPr id="0" name=""/>
        <dsp:cNvSpPr/>
      </dsp:nvSpPr>
      <dsp:spPr>
        <a:xfrm>
          <a:off x="4828264" y="6761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32C33-3FB6-401B-A424-CE861F9630EE}">
      <dsp:nvSpPr>
        <dsp:cNvPr id="0" name=""/>
        <dsp:cNvSpPr/>
      </dsp:nvSpPr>
      <dsp:spPr>
        <a:xfrm>
          <a:off x="4243264" y="1882138"/>
          <a:ext cx="1800000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Database: Utilizes Supabase, which connects to a PostgreSQL backend for robust data storage and is hosted on AWS. </a:t>
          </a:r>
        </a:p>
      </dsp:txBody>
      <dsp:txXfrm>
        <a:off x="4243264" y="1882138"/>
        <a:ext cx="1800000" cy="1080000"/>
      </dsp:txXfrm>
    </dsp:sp>
    <dsp:sp modelId="{741CA1E9-BEF7-49B1-B61B-61E4952E302D}">
      <dsp:nvSpPr>
        <dsp:cNvPr id="0" name=""/>
        <dsp:cNvSpPr/>
      </dsp:nvSpPr>
      <dsp:spPr>
        <a:xfrm>
          <a:off x="6709264" y="442138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E68A7-C383-4FD6-8513-8E050E5D355F}">
      <dsp:nvSpPr>
        <dsp:cNvPr id="0" name=""/>
        <dsp:cNvSpPr/>
      </dsp:nvSpPr>
      <dsp:spPr>
        <a:xfrm>
          <a:off x="6943264" y="6761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910EA-0D82-4CD8-A1BC-211A9817A129}">
      <dsp:nvSpPr>
        <dsp:cNvPr id="0" name=""/>
        <dsp:cNvSpPr/>
      </dsp:nvSpPr>
      <dsp:spPr>
        <a:xfrm>
          <a:off x="6358264" y="1882138"/>
          <a:ext cx="1800000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Server-client communication via HTTP Requests</a:t>
          </a:r>
        </a:p>
      </dsp:txBody>
      <dsp:txXfrm>
        <a:off x="6358264" y="1882138"/>
        <a:ext cx="1800000" cy="108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3B6C5-867D-4E0A-ABE6-CBF7DFF36C00}">
      <dsp:nvSpPr>
        <dsp:cNvPr id="0" name=""/>
        <dsp:cNvSpPr/>
      </dsp:nvSpPr>
      <dsp:spPr>
        <a:xfrm>
          <a:off x="0" y="1431"/>
          <a:ext cx="232856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7CF1E-3320-4210-9869-C09736C7996B}">
      <dsp:nvSpPr>
        <dsp:cNvPr id="0" name=""/>
        <dsp:cNvSpPr/>
      </dsp:nvSpPr>
      <dsp:spPr>
        <a:xfrm>
          <a:off x="0" y="1431"/>
          <a:ext cx="2328563" cy="976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User management and authentication using tokenization for security.</a:t>
          </a:r>
        </a:p>
      </dsp:txBody>
      <dsp:txXfrm>
        <a:off x="0" y="1431"/>
        <a:ext cx="2328563" cy="976148"/>
      </dsp:txXfrm>
    </dsp:sp>
    <dsp:sp modelId="{D1254CC8-791C-40C7-AECE-4EAF69BD92B4}">
      <dsp:nvSpPr>
        <dsp:cNvPr id="0" name=""/>
        <dsp:cNvSpPr/>
      </dsp:nvSpPr>
      <dsp:spPr>
        <a:xfrm>
          <a:off x="0" y="977579"/>
          <a:ext cx="232856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26756-929A-43DF-A058-AA503D8EF2EB}">
      <dsp:nvSpPr>
        <dsp:cNvPr id="0" name=""/>
        <dsp:cNvSpPr/>
      </dsp:nvSpPr>
      <dsp:spPr>
        <a:xfrm>
          <a:off x="0" y="977579"/>
          <a:ext cx="2328563" cy="976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Comprehensive cellular data records.</a:t>
          </a:r>
        </a:p>
      </dsp:txBody>
      <dsp:txXfrm>
        <a:off x="0" y="977579"/>
        <a:ext cx="2328563" cy="976148"/>
      </dsp:txXfrm>
    </dsp:sp>
    <dsp:sp modelId="{3A63DCFA-1CF6-42F5-A565-EBE9CEE3CEB8}">
      <dsp:nvSpPr>
        <dsp:cNvPr id="0" name=""/>
        <dsp:cNvSpPr/>
      </dsp:nvSpPr>
      <dsp:spPr>
        <a:xfrm>
          <a:off x="0" y="1953727"/>
          <a:ext cx="232856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A5996-3989-4840-B795-3819A18148AA}">
      <dsp:nvSpPr>
        <dsp:cNvPr id="0" name=""/>
        <dsp:cNvSpPr/>
      </dsp:nvSpPr>
      <dsp:spPr>
        <a:xfrm>
          <a:off x="0" y="1953727"/>
          <a:ext cx="2328563" cy="976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Structured tables for network metrics (signal strength, SNR, etc.)</a:t>
          </a:r>
        </a:p>
      </dsp:txBody>
      <dsp:txXfrm>
        <a:off x="0" y="1953727"/>
        <a:ext cx="2328563" cy="9761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EEABB-2AEF-4E6F-91F5-00A538850132}">
      <dsp:nvSpPr>
        <dsp:cNvPr id="0" name=""/>
        <dsp:cNvSpPr/>
      </dsp:nvSpPr>
      <dsp:spPr>
        <a:xfrm>
          <a:off x="0" y="1837"/>
          <a:ext cx="249724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A5655B-98A8-45B9-B184-40392980D289}">
      <dsp:nvSpPr>
        <dsp:cNvPr id="0" name=""/>
        <dsp:cNvSpPr/>
      </dsp:nvSpPr>
      <dsp:spPr>
        <a:xfrm>
          <a:off x="0" y="1837"/>
          <a:ext cx="2497249" cy="1253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Secure login system</a:t>
          </a:r>
        </a:p>
      </dsp:txBody>
      <dsp:txXfrm>
        <a:off x="0" y="1837"/>
        <a:ext cx="2497249" cy="1253393"/>
      </dsp:txXfrm>
    </dsp:sp>
    <dsp:sp modelId="{D22DBD9D-3C2B-4035-A5E7-5A939985071B}">
      <dsp:nvSpPr>
        <dsp:cNvPr id="0" name=""/>
        <dsp:cNvSpPr/>
      </dsp:nvSpPr>
      <dsp:spPr>
        <a:xfrm>
          <a:off x="0" y="1255230"/>
          <a:ext cx="249724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D62BC1-08DF-424F-81DB-A358A1E4ACF3}">
      <dsp:nvSpPr>
        <dsp:cNvPr id="0" name=""/>
        <dsp:cNvSpPr/>
      </dsp:nvSpPr>
      <dsp:spPr>
        <a:xfrm>
          <a:off x="0" y="1255230"/>
          <a:ext cx="2497249" cy="1253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Easy-to-use registration form</a:t>
          </a:r>
        </a:p>
      </dsp:txBody>
      <dsp:txXfrm>
        <a:off x="0" y="1255230"/>
        <a:ext cx="2497249" cy="1253393"/>
      </dsp:txXfrm>
    </dsp:sp>
    <dsp:sp modelId="{1BD6D048-F81E-4178-BC90-EB8EAFD5C275}">
      <dsp:nvSpPr>
        <dsp:cNvPr id="0" name=""/>
        <dsp:cNvSpPr/>
      </dsp:nvSpPr>
      <dsp:spPr>
        <a:xfrm>
          <a:off x="0" y="2508624"/>
          <a:ext cx="249724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3F293D-140A-476F-A568-5ADE3C8A4C9A}">
      <dsp:nvSpPr>
        <dsp:cNvPr id="0" name=""/>
        <dsp:cNvSpPr/>
      </dsp:nvSpPr>
      <dsp:spPr>
        <a:xfrm>
          <a:off x="0" y="2508624"/>
          <a:ext cx="2497249" cy="1253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Password encryption for secure storage</a:t>
          </a:r>
        </a:p>
      </dsp:txBody>
      <dsp:txXfrm>
        <a:off x="0" y="2508624"/>
        <a:ext cx="2497249" cy="12533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1D22A-05EC-4F69-BF5C-3A36688126AC}">
      <dsp:nvSpPr>
        <dsp:cNvPr id="0" name=""/>
        <dsp:cNvSpPr/>
      </dsp:nvSpPr>
      <dsp:spPr>
        <a:xfrm>
          <a:off x="0" y="238260"/>
          <a:ext cx="4211240" cy="139204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Utilizes  robust and asynchronous HTTP requests</a:t>
          </a:r>
          <a:endParaRPr lang="en-US" sz="2100" kern="1200" dirty="0"/>
        </a:p>
      </dsp:txBody>
      <dsp:txXfrm>
        <a:off x="67954" y="306214"/>
        <a:ext cx="4075332" cy="1256136"/>
      </dsp:txXfrm>
    </dsp:sp>
    <dsp:sp modelId="{39F5C700-F131-46E7-AA87-30C588894327}">
      <dsp:nvSpPr>
        <dsp:cNvPr id="0" name=""/>
        <dsp:cNvSpPr/>
      </dsp:nvSpPr>
      <dsp:spPr>
        <a:xfrm>
          <a:off x="0" y="1690784"/>
          <a:ext cx="4211240" cy="1392044"/>
        </a:xfrm>
        <a:prstGeom prst="roundRect">
          <a:avLst/>
        </a:prstGeom>
        <a:solidFill>
          <a:schemeClr val="accent5">
            <a:hueOff val="3655316"/>
            <a:satOff val="397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JSON data format for efficiency</a:t>
          </a:r>
        </a:p>
      </dsp:txBody>
      <dsp:txXfrm>
        <a:off x="67954" y="1758738"/>
        <a:ext cx="4075332" cy="1256136"/>
      </dsp:txXfrm>
    </dsp:sp>
    <dsp:sp modelId="{1E2ABBA1-D8B6-4FB4-8D00-2B0D9946137D}">
      <dsp:nvSpPr>
        <dsp:cNvPr id="0" name=""/>
        <dsp:cNvSpPr/>
      </dsp:nvSpPr>
      <dsp:spPr>
        <a:xfrm>
          <a:off x="0" y="3143308"/>
          <a:ext cx="4211240" cy="1392044"/>
        </a:xfrm>
        <a:prstGeom prst="roundRect">
          <a:avLst/>
        </a:prstGeom>
        <a:solidFill>
          <a:schemeClr val="accent5">
            <a:hueOff val="7310632"/>
            <a:satOff val="795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Responsive UI with </a:t>
          </a:r>
        </a:p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Continuous data refresh  from the server  in the background</a:t>
          </a:r>
        </a:p>
      </dsp:txBody>
      <dsp:txXfrm>
        <a:off x="67954" y="3211262"/>
        <a:ext cx="4075332" cy="12561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43464-3D23-4F74-B5B9-24349C02C795}">
      <dsp:nvSpPr>
        <dsp:cNvPr id="0" name=""/>
        <dsp:cNvSpPr/>
      </dsp:nvSpPr>
      <dsp:spPr>
        <a:xfrm>
          <a:off x="0" y="178982"/>
          <a:ext cx="4211240" cy="10628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Ali Rammal: Android app, backend development</a:t>
          </a:r>
        </a:p>
      </dsp:txBody>
      <dsp:txXfrm>
        <a:off x="51885" y="230867"/>
        <a:ext cx="4107470" cy="959101"/>
      </dsp:txXfrm>
    </dsp:sp>
    <dsp:sp modelId="{BA53F9E9-F001-4B8A-B15B-8BBC9D307604}">
      <dsp:nvSpPr>
        <dsp:cNvPr id="0" name=""/>
        <dsp:cNvSpPr/>
      </dsp:nvSpPr>
      <dsp:spPr>
        <a:xfrm>
          <a:off x="0" y="1296574"/>
          <a:ext cx="4211240" cy="1062871"/>
        </a:xfrm>
        <a:prstGeom prst="roundRect">
          <a:avLst/>
        </a:prstGeom>
        <a:solidFill>
          <a:schemeClr val="accent5">
            <a:hueOff val="2436877"/>
            <a:satOff val="265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Abdel Rahman El Kouche: server setup, server interface and database setup</a:t>
          </a:r>
        </a:p>
      </dsp:txBody>
      <dsp:txXfrm>
        <a:off x="51885" y="1348459"/>
        <a:ext cx="4107470" cy="959101"/>
      </dsp:txXfrm>
    </dsp:sp>
    <dsp:sp modelId="{8767ABEA-C8D7-48EA-90A5-FE0D3F44FC5E}">
      <dsp:nvSpPr>
        <dsp:cNvPr id="0" name=""/>
        <dsp:cNvSpPr/>
      </dsp:nvSpPr>
      <dsp:spPr>
        <a:xfrm>
          <a:off x="0" y="2414166"/>
          <a:ext cx="4211240" cy="1062871"/>
        </a:xfrm>
        <a:prstGeom prst="roundRect">
          <a:avLst/>
        </a:prstGeom>
        <a:solidFill>
          <a:schemeClr val="accent5">
            <a:hueOff val="4873755"/>
            <a:satOff val="530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Karim Abou </a:t>
          </a:r>
          <a:r>
            <a:rPr lang="en-US" sz="1900" kern="1200"/>
            <a:t>Daher: </a:t>
          </a:r>
          <a:r>
            <a:rPr lang="en-US" sz="1900" kern="1200" dirty="0"/>
            <a:t>UI design, </a:t>
          </a:r>
          <a:r>
            <a:rPr lang="en-US" sz="1900" kern="1200" dirty="0" err="1"/>
            <a:t>powerpoint</a:t>
          </a:r>
          <a:endParaRPr lang="en-US" sz="1900" kern="1200" dirty="0"/>
        </a:p>
      </dsp:txBody>
      <dsp:txXfrm>
        <a:off x="51885" y="2466051"/>
        <a:ext cx="4107470" cy="959101"/>
      </dsp:txXfrm>
    </dsp:sp>
    <dsp:sp modelId="{48D5A5EE-246E-41ED-B74D-FE7778AF6765}">
      <dsp:nvSpPr>
        <dsp:cNvPr id="0" name=""/>
        <dsp:cNvSpPr/>
      </dsp:nvSpPr>
      <dsp:spPr>
        <a:xfrm>
          <a:off x="0" y="3531758"/>
          <a:ext cx="4211240" cy="1062871"/>
        </a:xfrm>
        <a:prstGeom prst="roundRect">
          <a:avLst/>
        </a:prstGeom>
        <a:solidFill>
          <a:schemeClr val="accent5">
            <a:hueOff val="7310632"/>
            <a:satOff val="795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Karim </a:t>
          </a:r>
          <a:r>
            <a:rPr lang="en-US" sz="1900" kern="1200" dirty="0" err="1"/>
            <a:t>DIb</a:t>
          </a:r>
          <a:r>
            <a:rPr lang="en-US" sz="1900" kern="1200" dirty="0"/>
            <a:t>: testing, server setup and report</a:t>
          </a:r>
        </a:p>
      </dsp:txBody>
      <dsp:txXfrm>
        <a:off x="51885" y="3583643"/>
        <a:ext cx="4107470" cy="9591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604E0-E4B3-485F-BF8D-D0663AF7E6AE}">
      <dsp:nvSpPr>
        <dsp:cNvPr id="0" name=""/>
        <dsp:cNvSpPr/>
      </dsp:nvSpPr>
      <dsp:spPr>
        <a:xfrm>
          <a:off x="441478" y="316323"/>
          <a:ext cx="720615" cy="720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91284-24E5-49FD-B394-6C3F8F88ECD7}">
      <dsp:nvSpPr>
        <dsp:cNvPr id="0" name=""/>
        <dsp:cNvSpPr/>
      </dsp:nvSpPr>
      <dsp:spPr>
        <a:xfrm>
          <a:off x="1102" y="1484027"/>
          <a:ext cx="1601367" cy="1812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The Network Cell Analyzer successfully demonstrates effective use of modern technology for cellular network analysis. </a:t>
          </a:r>
          <a:endParaRPr lang="en-US" sz="1300" kern="1200" dirty="0"/>
        </a:p>
      </dsp:txBody>
      <dsp:txXfrm>
        <a:off x="1102" y="1484027"/>
        <a:ext cx="1601367" cy="1812797"/>
      </dsp:txXfrm>
    </dsp:sp>
    <dsp:sp modelId="{969C8352-7519-40D6-A57E-0B38332B09A5}">
      <dsp:nvSpPr>
        <dsp:cNvPr id="0" name=""/>
        <dsp:cNvSpPr/>
      </dsp:nvSpPr>
      <dsp:spPr>
        <a:xfrm>
          <a:off x="2323085" y="316323"/>
          <a:ext cx="720615" cy="720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9DD7E-0DEA-4710-B5A0-6259FA882576}">
      <dsp:nvSpPr>
        <dsp:cNvPr id="0" name=""/>
        <dsp:cNvSpPr/>
      </dsp:nvSpPr>
      <dsp:spPr>
        <a:xfrm>
          <a:off x="1882709" y="1484027"/>
          <a:ext cx="1601367" cy="1812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Despite challenges, the project accomplished its objectives, offering users valuable insights into their network environments and laying a solid foundation for future advancements.</a:t>
          </a:r>
          <a:endParaRPr lang="en-US" sz="1300" kern="1200" dirty="0"/>
        </a:p>
      </dsp:txBody>
      <dsp:txXfrm>
        <a:off x="1882709" y="1484027"/>
        <a:ext cx="1601367" cy="1812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B9E505-170A-4355-2406-0F0CAB0E7D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F9486-17D3-52AA-C7F8-D5E4A06BDB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9DE01-E230-467E-817B-BB77AD7EE4B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BAAB7-8B19-73D9-4CE2-14A3FC7F3D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85437-48C4-CC6C-22AE-27457872B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7EB01-79B5-4E10-92B2-CBDBC266D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380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A7E8C-2CF1-4902-A866-5874BB9A12B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BB074-39D1-46B1-8545-4FEDB760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787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B074-39D1-46B1-8545-4FEDB760B5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1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B074-39D1-46B1-8545-4FEDB760B5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7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B074-39D1-46B1-8545-4FEDB760B5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49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4058A-2827-47DE-94E6-F14C8B5ECB94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F9F3-5D1F-4BE0-A0CA-6A75D5C5BCD0}" type="datetime1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7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D24B-F91F-4757-B28C-49DACDB2E79E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18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7606-36CE-4BB2-934C-89CE313F6CAE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6005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9879-F1E2-44E3-993F-D72428179BB8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87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B7AA-BC11-4F50-BE24-15B5D45EA8AC}" type="datetime1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73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D3910-DDFE-4E75-BF27-A6EC6026EB85}" type="datetime1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7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3913-EC23-4346-AD5E-E8C8A8FD0EE6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40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4A25-2071-403A-B892-BD0A1B2C22E7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5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E174-C504-4A1B-AB2B-A44A8E38AA85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2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DF7-05BD-4140-BB60-05021C9A862C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95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0E34-F9A6-45CB-952D-9995D5228880}" type="datetime1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599-F2B2-491B-9BA8-0F6A2940AA66}" type="datetime1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0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E2DE-2F29-43D7-8B5B-B53F58E02470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5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3486-71A6-484D-94F3-C5B9CAAD34C4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7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1ADC-79A9-4760-8CAE-462A3498DBD8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8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81AC-68A2-4280-829D-91D456D7342D}" type="datetime1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F5C787-E6C9-4990-9E25-2603D110CC3C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48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4.pn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Wires Linked To Core Router">
            <a:extLst>
              <a:ext uri="{FF2B5EF4-FFF2-40B4-BE49-F238E27FC236}">
                <a16:creationId xmlns:a16="http://schemas.microsoft.com/office/drawing/2014/main" id="{5232C6E5-9F00-0B3C-C663-EC479550BC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1471" r="13314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EECE 451 Project</a:t>
            </a:r>
          </a:p>
          <a:p>
            <a:r>
              <a:rPr lang="en-US" sz="4500">
                <a:solidFill>
                  <a:srgbClr val="FFFFFF"/>
                </a:solidFill>
              </a:rPr>
              <a:t>Network Cell Analyzer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Team Members: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Ali </a:t>
            </a:r>
            <a:r>
              <a:rPr lang="en-US" sz="1800" dirty="0" err="1">
                <a:solidFill>
                  <a:srgbClr val="FFFFFF"/>
                </a:solidFill>
              </a:rPr>
              <a:t>rammal</a:t>
            </a:r>
            <a:r>
              <a:rPr lang="en-US" sz="1800" dirty="0">
                <a:solidFill>
                  <a:srgbClr val="FFFFFF"/>
                </a:solidFill>
              </a:rPr>
              <a:t>, Abdel Rahman El Kouche</a:t>
            </a:r>
          </a:p>
          <a:p>
            <a:pPr>
              <a:lnSpc>
                <a:spcPct val="90000"/>
              </a:lnSpc>
            </a:pPr>
            <a:r>
              <a:rPr lang="en-US" sz="1800" dirty="0" err="1">
                <a:solidFill>
                  <a:srgbClr val="FFFFFF"/>
                </a:solidFill>
              </a:rPr>
              <a:t>karim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abou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daher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karim</a:t>
            </a:r>
            <a:r>
              <a:rPr lang="en-US" sz="1800" dirty="0">
                <a:solidFill>
                  <a:srgbClr val="FFFFFF"/>
                </a:solidFill>
              </a:rPr>
              <a:t> dib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0EBC8-0E3C-A93E-ABEC-5A11796D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A close-up of a blue sound wave&#10;&#10;Description automatically generated">
            <a:extLst>
              <a:ext uri="{FF2B5EF4-FFF2-40B4-BE49-F238E27FC236}">
                <a16:creationId xmlns:a16="http://schemas.microsoft.com/office/drawing/2014/main" id="{CC4DE3AC-FD4D-9C21-7FC0-8BF3D08FD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9" r="13394"/>
          <a:stretch/>
        </p:blipFill>
        <p:spPr bwMode="auto">
          <a:xfrm>
            <a:off x="20" y="-1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E8E59-8DAE-D311-9A6C-E6FDBC20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rPr lang="en-US" dirty="0"/>
              <a:t>SNR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F2F74-45C8-0EA1-BCC2-8290C90E7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5G (NR):Uses </a:t>
            </a:r>
            <a:r>
              <a:rPr lang="en-US" dirty="0" err="1">
                <a:latin typeface="+mn-lt"/>
              </a:rPr>
              <a:t>ssSinr</a:t>
            </a:r>
            <a:r>
              <a:rPr lang="en-US" dirty="0">
                <a:latin typeface="+mn-lt"/>
              </a:rPr>
              <a:t> or </a:t>
            </a:r>
            <a:r>
              <a:rPr lang="en-US" dirty="0" err="1">
                <a:latin typeface="+mn-lt"/>
              </a:rPr>
              <a:t>csiSinr</a:t>
            </a:r>
            <a:r>
              <a:rPr lang="en-US" dirty="0">
                <a:latin typeface="+mn-lt"/>
              </a:rPr>
              <a:t> directly from </a:t>
            </a:r>
            <a:r>
              <a:rPr lang="en-US" dirty="0" err="1">
                <a:latin typeface="+mn-lt"/>
              </a:rPr>
              <a:t>TelephonyManager</a:t>
            </a:r>
            <a:r>
              <a:rPr lang="en-US" dirty="0">
                <a:latin typeface="+mn-lt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4G (LTE):Retrieves </a:t>
            </a:r>
            <a:r>
              <a:rPr lang="en-US" dirty="0" err="1">
                <a:latin typeface="+mn-lt"/>
              </a:rPr>
              <a:t>rssnr</a:t>
            </a:r>
            <a:r>
              <a:rPr lang="en-US" dirty="0">
                <a:latin typeface="+mn-lt"/>
              </a:rPr>
              <a:t> directly from </a:t>
            </a:r>
            <a:r>
              <a:rPr lang="en-US" dirty="0" err="1">
                <a:latin typeface="+mn-lt"/>
              </a:rPr>
              <a:t>TelephonyManager</a:t>
            </a:r>
            <a:r>
              <a:rPr lang="en-US" dirty="0">
                <a:latin typeface="+mn-lt"/>
              </a:rPr>
              <a:t>.</a:t>
            </a:r>
          </a:p>
          <a:p>
            <a:pPr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3G (WCDMA): Uses </a:t>
            </a:r>
            <a:r>
              <a:rPr lang="en-US" dirty="0" err="1">
                <a:latin typeface="+mn-lt"/>
              </a:rPr>
              <a:t>Ec</a:t>
            </a:r>
            <a:r>
              <a:rPr lang="en-US" dirty="0">
                <a:latin typeface="+mn-lt"/>
              </a:rPr>
              <a:t>/Io (Energy per Chip to Interference ratio).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It is an indicator of the cleanliness of the signal received from the tower.</a:t>
            </a:r>
          </a:p>
          <a:p>
            <a:pPr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2G (GSM):No direct SNR function available. Uses Bit Error Rate (BER) to estimate signal quality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It is shown as: Excellent (BER &lt; 0.2%), Fair, Poor,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DC14D-3934-793F-699B-D9F6CDEF5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837" y="1133"/>
            <a:ext cx="514350" cy="114186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3D6748-286A-5C9F-67C8-A0C117F8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6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3124185" cy="1400530"/>
          </a:xfrm>
        </p:spPr>
        <p:txBody>
          <a:bodyPr>
            <a:normAutofit/>
          </a:bodyPr>
          <a:lstStyle/>
          <a:p>
            <a:r>
              <a:rPr lang="en-US" b="1"/>
              <a:t>Server Interface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095864" y="809550"/>
            <a:ext cx="68580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BC54EC1-D779-CEBA-1984-5D2C6728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791" y="986516"/>
            <a:ext cx="5321431" cy="3991073"/>
          </a:xfrm>
          <a:prstGeom prst="rect">
            <a:avLst/>
          </a:prstGeom>
          <a:effectLst/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3529976-3F30-9602-9005-A38A605791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4584" y="2052918"/>
            <a:ext cx="3123860" cy="41954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Real-Time Monitoring Dashboard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Detailed Stats &amp; User Activity Logs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User-Friendly Admin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22B23B-091E-9A4B-4895-0A7F1C2E8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801" y="4977589"/>
            <a:ext cx="6759199" cy="1943270"/>
          </a:xfrm>
          <a:prstGeom prst="rect">
            <a:avLst/>
          </a:prstGeom>
          <a:effectLst/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73F6A6-1021-CA0D-5998-40DD6998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27CD9D-421C-C192-CE8E-E43569B375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8120" b="1"/>
          <a:stretch/>
        </p:blipFill>
        <p:spPr>
          <a:xfrm>
            <a:off x="3476010" y="10"/>
            <a:ext cx="5670097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84666-D0E1-191D-1D70-7B91DA091373}"/>
              </a:ext>
            </a:extLst>
          </p:cNvPr>
          <p:cNvSpPr txBox="1"/>
          <p:nvPr/>
        </p:nvSpPr>
        <p:spPr>
          <a:xfrm>
            <a:off x="488001" y="2438400"/>
            <a:ext cx="2497746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sz="1900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Also features </a:t>
            </a:r>
            <a:r>
              <a:rPr lang="en-US" altLang="en-US" sz="1900" dirty="0">
                <a:latin typeface="+mj-lt"/>
                <a:ea typeface="+mj-ea"/>
                <a:cs typeface="+mj-cs"/>
              </a:rPr>
              <a:t>searching for a specific user, using their email.</a:t>
            </a:r>
            <a:endParaRPr kumimoji="0" lang="en-US" altLang="en-US" sz="1900" u="none" strike="noStrike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9AE1A-216C-0DDA-7180-DAFC84CC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6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1063417"/>
            <a:ext cx="2629122" cy="4675396"/>
          </a:xfrm>
        </p:spPr>
        <p:txBody>
          <a:bodyPr anchor="ctr">
            <a:normAutofit/>
          </a:bodyPr>
          <a:lstStyle/>
          <a:p>
            <a:r>
              <a:rPr lang="en-US" sz="2300" b="1" dirty="0">
                <a:solidFill>
                  <a:srgbClr val="F2F2F2"/>
                </a:solidFill>
              </a:rPr>
              <a:t>Server-Application Communication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84632"/>
            <a:ext cx="4938073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147FF13-FC4A-5AD3-0E1F-AB3BF2137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155081"/>
              </p:ext>
            </p:extLst>
          </p:nvPr>
        </p:nvGraphicFramePr>
        <p:xfrm>
          <a:off x="4206478" y="965200"/>
          <a:ext cx="4211240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utoShape 2">
            <a:extLst>
              <a:ext uri="{FF2B5EF4-FFF2-40B4-BE49-F238E27FC236}">
                <a16:creationId xmlns:a16="http://schemas.microsoft.com/office/drawing/2014/main" id="{37D9B11C-E6F1-CED4-8847-0CE5373F26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BF80B-B19A-740E-890D-8FDB7131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6939116" cy="1223983"/>
          </a:xfrm>
        </p:spPr>
        <p:txBody>
          <a:bodyPr>
            <a:normAutofit/>
          </a:bodyPr>
          <a:lstStyle/>
          <a:p>
            <a:r>
              <a:rPr lang="en-US" b="1"/>
              <a:t>Testing and Validation</a:t>
            </a:r>
            <a:endParaRPr lang="en-US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E4A0979-D799-211B-4F63-A32CBBF794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8023" y="2175170"/>
            <a:ext cx="426397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Live Testing via Flask API Interactions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Tested on Emulators and Real Devices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Backend Log &amp; Supabase Console Monitoring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BB0D79C9-C781-EAF6-08FA-30CB2872B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4050890" cy="40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6" name="Picture 25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58892387-5C40-6EBD-BFA7-921401FE2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052" y="1761644"/>
            <a:ext cx="4459047" cy="35871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D1D51-29F4-0641-B9BA-AAFF7F07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Encountered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300" dirty="0"/>
          </a:p>
          <a:p>
            <a:r>
              <a:rPr lang="en-US" sz="2300" dirty="0"/>
              <a:t>Performance issues with Android Studio</a:t>
            </a:r>
          </a:p>
          <a:p>
            <a:r>
              <a:rPr lang="en-US" sz="2300" dirty="0"/>
              <a:t>Permission handling complexities</a:t>
            </a:r>
          </a:p>
          <a:p>
            <a:r>
              <a:rPr lang="en-US" sz="2300" dirty="0"/>
              <a:t>Technical issues with statistical data accuracy</a:t>
            </a:r>
          </a:p>
          <a:p>
            <a:r>
              <a:rPr lang="en-US" altLang="en-US" sz="2300" dirty="0"/>
              <a:t>Accessing the correct functions from </a:t>
            </a:r>
            <a:r>
              <a:rPr lang="en-US" altLang="en-US" sz="2300" dirty="0" err="1"/>
              <a:t>TelephonyManager</a:t>
            </a:r>
            <a:endParaRPr lang="en-US" altLang="en-US" sz="2300" dirty="0"/>
          </a:p>
          <a:p>
            <a:r>
              <a:rPr lang="en-US" altLang="en-US" sz="2300" dirty="0"/>
              <a:t>Testing and validating backend queries across </a:t>
            </a:r>
            <a:r>
              <a:rPr lang="en-US" altLang="en-US" sz="2300" dirty="0" err="1"/>
              <a:t>Supabase</a:t>
            </a:r>
            <a:r>
              <a:rPr lang="en-US" altLang="en-US" sz="2300" dirty="0"/>
              <a:t> and Flask API</a:t>
            </a:r>
            <a:endParaRPr lang="en-US" sz="23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5282E71-78E4-076B-37D7-362FD4C5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2" y="22860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Real-time alerts for poor signal conditions or coverage gaps</a:t>
            </a:r>
          </a:p>
          <a:p>
            <a:r>
              <a:rPr lang="en-US" sz="1800" dirty="0"/>
              <a:t>Add AI-based anomaly detection in signal and network patterns</a:t>
            </a:r>
          </a:p>
          <a:p>
            <a:r>
              <a:rPr lang="en-US" sz="1800" dirty="0"/>
              <a:t>Launch iOS version to reach a wider user 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4FBCB-2D98-B0A4-47AF-4BC6D9C3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64" r="47794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CD937A-0A37-AF54-C2BD-F25BAEE9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837" y="1133"/>
            <a:ext cx="514350" cy="114186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98E7F-E453-485A-E18B-69BFB25F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1063417"/>
            <a:ext cx="2629122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Division of Work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84632"/>
            <a:ext cx="4938073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8C9EED18-D37C-7894-CF4D-5F59FDF4EF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046078"/>
              </p:ext>
            </p:extLst>
          </p:nvPr>
        </p:nvGraphicFramePr>
        <p:xfrm>
          <a:off x="4206478" y="965200"/>
          <a:ext cx="4211240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0F5B7-3ECE-F478-06F3-6770318B2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Conclusion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48B678D-29F0-91F3-3CFE-9F876E8F20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109913"/>
              </p:ext>
            </p:extLst>
          </p:nvPr>
        </p:nvGraphicFramePr>
        <p:xfrm>
          <a:off x="571351" y="2743200"/>
          <a:ext cx="3485179" cy="361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A31161D5-F9AF-364C-1266-2A89DE22B53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872" r="23586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3D3152-D29D-DFA1-B47A-683508045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837" y="1133"/>
            <a:ext cx="514350" cy="11418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35B4C-0770-2098-CB15-F5D63F63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94FBCB-2D98-B0A4-47AF-4BC6D9C36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3181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447800"/>
            <a:ext cx="6619243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7200"/>
              <a:t>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92113-ABB7-FB9A-EF89-59AF75F5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0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986" y="629266"/>
            <a:ext cx="4007403" cy="1641986"/>
          </a:xfrm>
        </p:spPr>
        <p:txBody>
          <a:bodyPr>
            <a:normAutofit/>
          </a:bodyPr>
          <a:lstStyle/>
          <a:p>
            <a:r>
              <a:rPr lang="en-US" b="1" dirty="0"/>
              <a:t>Project Overview</a:t>
            </a:r>
          </a:p>
        </p:txBody>
      </p:sp>
      <p:pic>
        <p:nvPicPr>
          <p:cNvPr id="8" name="Picture 4" descr="Digital financial graph">
            <a:extLst>
              <a:ext uri="{FF2B5EF4-FFF2-40B4-BE49-F238E27FC236}">
                <a16:creationId xmlns:a16="http://schemas.microsoft.com/office/drawing/2014/main" id="{0B3FBD89-9740-2EB9-0931-189DC5F989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59" r="29873"/>
          <a:stretch/>
        </p:blipFill>
        <p:spPr>
          <a:xfrm>
            <a:off x="20" y="10"/>
            <a:ext cx="3044191" cy="685799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9C2E034-3F94-D995-CB8B-B102987C00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29986" y="2117836"/>
            <a:ext cx="519122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Android app for real-time cellular network monitoring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latin typeface="+mn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Uses Flask for backend and PostgreSQL for data management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latin typeface="+mn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Collects signal strength, SNR, network type, and more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latin typeface="+mn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Visualizes data for easy interpretation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latin typeface="+mn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Helps users assess and improve connectivity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5944B-2065-4B74-D9F8-A0D63D5E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1063417"/>
            <a:ext cx="2629122" cy="4675396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2F2F2"/>
                </a:solidFill>
              </a:rPr>
              <a:t>Objectives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84632"/>
            <a:ext cx="4938073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B0BAC8-C8D0-80CE-7CB9-16E34F992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79322"/>
              </p:ext>
            </p:extLst>
          </p:nvPr>
        </p:nvGraphicFramePr>
        <p:xfrm>
          <a:off x="4206478" y="965200"/>
          <a:ext cx="4211240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8A6D-9FE7-DCBE-CA99-4EB095E2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8905" y="187656"/>
            <a:ext cx="628813" cy="767687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Application Architecture</a:t>
            </a:r>
            <a:endParaRPr lang="en-US" b="1" dirty="0">
              <a:solidFill>
                <a:srgbClr val="EBEBEB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1EE550A9-8A22-C6E0-2D43-94DA2FD09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7854024"/>
              </p:ext>
            </p:extLst>
          </p:nvPr>
        </p:nvGraphicFramePr>
        <p:xfrm>
          <a:off x="486697" y="2810256"/>
          <a:ext cx="8171528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847EA-5E84-6DB0-5668-D396C1CF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1447799"/>
            <a:ext cx="2328806" cy="1444750"/>
          </a:xfrm>
        </p:spPr>
        <p:txBody>
          <a:bodyPr anchor="b">
            <a:normAutofit/>
          </a:bodyPr>
          <a:lstStyle/>
          <a:p>
            <a:r>
              <a:rPr lang="en-US" sz="2800" b="1"/>
              <a:t>Database Schema</a:t>
            </a:r>
            <a:endParaRPr lang="en-US" sz="2800" b="1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7F74B7-5344-4985-8463-5B8EE703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703491" y="417491"/>
            <a:ext cx="6858001" cy="6023018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39311147-886B-491C-BDA3-4ED792F2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284" y="418176"/>
            <a:ext cx="2908689" cy="5788437"/>
          </a:xfrm>
          <a:prstGeom prst="rect">
            <a:avLst/>
          </a:prstGeom>
          <a:effectLst/>
        </p:spPr>
      </p:pic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3416FC8B-B5AA-48A8-A624-961525BC2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971" y="1287557"/>
            <a:ext cx="2727916" cy="2303153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3AEA84-0C31-F700-27B4-A74CEFEF2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450838"/>
              </p:ext>
            </p:extLst>
          </p:nvPr>
        </p:nvGraphicFramePr>
        <p:xfrm>
          <a:off x="484583" y="3088493"/>
          <a:ext cx="2328563" cy="293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508F6-73DE-D3C9-CD19-8833424E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02066E-877B-7560-90FA-DA272F0CDB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53" r="1103"/>
          <a:stretch/>
        </p:blipFill>
        <p:spPr>
          <a:xfrm>
            <a:off x="6331972" y="3511133"/>
            <a:ext cx="2727917" cy="2695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609601"/>
            <a:ext cx="2494298" cy="16759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User Interface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E1DAD-8047-4B4E-9FF4-9CE9092F8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6" r="3074"/>
          <a:stretch/>
        </p:blipFill>
        <p:spPr>
          <a:xfrm>
            <a:off x="3776648" y="1120982"/>
            <a:ext cx="2324798" cy="51271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433C97E9-7B3D-4A27-AFE4-8BE9DAEEB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74" r="3136"/>
          <a:stretch/>
        </p:blipFill>
        <p:spPr>
          <a:xfrm>
            <a:off x="6101446" y="1121215"/>
            <a:ext cx="2324799" cy="51271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4E2689-26D4-44B0-9175-57BD88CF2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190FDD-6805-D16D-FA12-5BA3C9794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875887"/>
              </p:ext>
            </p:extLst>
          </p:nvPr>
        </p:nvGraphicFramePr>
        <p:xfrm>
          <a:off x="481632" y="2484544"/>
          <a:ext cx="2497249" cy="376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73AF73-5230-E543-2605-49992B1F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8" y="629266"/>
            <a:ext cx="3124882" cy="162232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Key Features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095864" y="809550"/>
            <a:ext cx="68580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6C412-3CD7-4CEC-A7F6-ABFBE21F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54" y="444062"/>
            <a:ext cx="3032077" cy="6251706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AA5575-D3CB-463F-4D14-1CDBD075D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745" y="2138754"/>
            <a:ext cx="401614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Real-Time Network Monitoring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Detailed Stats &amp; Trends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Frequency Band Identification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Secure User Login &amp; Authentication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Interactive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97BFB-FF97-E93E-83AB-C265C9DC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3159" y="295736"/>
            <a:ext cx="628813" cy="767687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609601"/>
            <a:ext cx="2494298" cy="1675975"/>
          </a:xfrm>
        </p:spPr>
        <p:txBody>
          <a:bodyPr>
            <a:normAutofit/>
          </a:bodyPr>
          <a:lstStyle/>
          <a:p>
            <a:r>
              <a:rPr lang="en-US" sz="3900" b="1" dirty="0"/>
              <a:t>Statistical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48A966-8A27-4BF8-A2F2-EB1A28A3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10"/>
          <a:stretch/>
        </p:blipFill>
        <p:spPr>
          <a:xfrm>
            <a:off x="3550105" y="708373"/>
            <a:ext cx="2497249" cy="55075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54E2689-26D4-44B0-9175-57BD88CF2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886BB-008F-468A-80B9-548757E24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010" y="688259"/>
            <a:ext cx="2612150" cy="562387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3502D6B-AB4E-3EF7-7EBA-13527ACED7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3255" y="2636864"/>
            <a:ext cx="289695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Signal Strength Variation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Operator Usage &amp; Distribution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Network Type Utilization Stats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8764B0-414E-182A-CD39-A3CF692B0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430" y="1134"/>
            <a:ext cx="646050" cy="10622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08A06-4E27-608D-3195-7FD4598D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31" y="728137"/>
            <a:ext cx="4402377" cy="16759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Frequency Band Detection</a:t>
            </a:r>
          </a:p>
        </p:txBody>
      </p:sp>
      <p:pic>
        <p:nvPicPr>
          <p:cNvPr id="4" name="Picture 3" descr="A computer screen with many colorful text&#10;&#10;Description automatically generated with medium confidence">
            <a:extLst>
              <a:ext uri="{FF2B5EF4-FFF2-40B4-BE49-F238E27FC236}">
                <a16:creationId xmlns:a16="http://schemas.microsoft.com/office/drawing/2014/main" id="{CDBBDF88-BA6A-56E7-77D9-266BE75B1D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88" r="2" b="2"/>
          <a:stretch/>
        </p:blipFill>
        <p:spPr>
          <a:xfrm>
            <a:off x="4570809" y="609137"/>
            <a:ext cx="4087416" cy="2766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57" name="Rectangle 54">
            <a:extLst>
              <a:ext uri="{FF2B5EF4-FFF2-40B4-BE49-F238E27FC236}">
                <a16:creationId xmlns:a16="http://schemas.microsoft.com/office/drawing/2014/main" id="{AC546BE4-C7A3-4A47-9FA5-0866D5E65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502D6B-AB4E-3EF7-7EBA-13527ACED7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1631" y="2484544"/>
            <a:ext cx="3599359" cy="37638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dirty="0"/>
              <a:t>Automatically </a:t>
            </a:r>
            <a:r>
              <a:rPr lang="en-US" dirty="0" err="1"/>
              <a:t>detecs</a:t>
            </a:r>
            <a:r>
              <a:rPr lang="en-US" dirty="0"/>
              <a:t> LTE, NR (5G), WCDMA (3G), and GSM bands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endParaRPr lang="en-US" dirty="0"/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dirty="0"/>
              <a:t>Translates EARFCN, NRARFCN, UARFCN, and ARFCN codes into bands</a:t>
            </a:r>
            <a:br>
              <a:rPr lang="en-US" dirty="0"/>
            </a:br>
            <a:br>
              <a:rPr lang="en-US" dirty="0"/>
            </a:br>
            <a:r>
              <a:rPr lang="en-US" altLang="en-US" dirty="0">
                <a:latin typeface="+mn-lt"/>
              </a:rPr>
              <a:t>ARFCN </a:t>
            </a:r>
            <a:r>
              <a:rPr lang="en-US" altLang="en-US" dirty="0">
                <a:latin typeface="+mn-lt"/>
                <a:sym typeface="Wingdings" panose="05000000000000000000" pitchFamily="2" charset="2"/>
              </a:rPr>
              <a:t> 2G</a:t>
            </a:r>
            <a:br>
              <a:rPr lang="en-US" altLang="en-US" dirty="0">
                <a:latin typeface="+mn-lt"/>
                <a:sym typeface="Wingdings" panose="05000000000000000000" pitchFamily="2" charset="2"/>
              </a:rPr>
            </a:br>
            <a:r>
              <a:rPr lang="en-US" altLang="en-US" dirty="0">
                <a:latin typeface="+mn-lt"/>
                <a:sym typeface="Wingdings" panose="05000000000000000000" pitchFamily="2" charset="2"/>
              </a:rPr>
              <a:t>UARFCN  3G</a:t>
            </a:r>
            <a:br>
              <a:rPr lang="en-US" altLang="en-US" dirty="0">
                <a:latin typeface="+mn-lt"/>
                <a:sym typeface="Wingdings" panose="05000000000000000000" pitchFamily="2" charset="2"/>
              </a:rPr>
            </a:br>
            <a:r>
              <a:rPr lang="en-US" altLang="en-US" dirty="0">
                <a:latin typeface="+mn-lt"/>
              </a:rPr>
              <a:t>EARFCN </a:t>
            </a:r>
            <a:r>
              <a:rPr lang="en-US" altLang="en-US" dirty="0">
                <a:latin typeface="+mn-lt"/>
                <a:sym typeface="Wingdings" panose="05000000000000000000" pitchFamily="2" charset="2"/>
              </a:rPr>
              <a:t> 4G</a:t>
            </a:r>
            <a:br>
              <a:rPr lang="en-US" altLang="en-US" dirty="0">
                <a:latin typeface="+mn-lt"/>
                <a:sym typeface="Wingdings" panose="05000000000000000000" pitchFamily="2" charset="2"/>
              </a:rPr>
            </a:br>
            <a:r>
              <a:rPr lang="en-US" altLang="en-US" dirty="0">
                <a:latin typeface="+mn-lt"/>
                <a:sym typeface="Wingdings" panose="05000000000000000000" pitchFamily="2" charset="2"/>
              </a:rPr>
              <a:t>NRARFCN  5G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  <p:pic>
        <p:nvPicPr>
          <p:cNvPr id="9" name="Picture 8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F2250ECB-E162-E114-5FB4-86F94A0F50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05" r="19620" b="-1"/>
          <a:stretch/>
        </p:blipFill>
        <p:spPr>
          <a:xfrm>
            <a:off x="4570809" y="3482108"/>
            <a:ext cx="4087416" cy="2766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6DBB43-C02F-F7F2-8151-D0E5D5E8C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431" y="1133"/>
            <a:ext cx="628814" cy="114186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C81EF8-5DC8-2599-34C3-3B955A99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66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332</TotalTime>
  <Words>592</Words>
  <Application>Microsoft Office PowerPoint</Application>
  <PresentationFormat>On-screen Show (4:3)</PresentationFormat>
  <Paragraphs>120</Paragraphs>
  <Slides>19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Century Gothic</vt:lpstr>
      <vt:lpstr>Wingdings 3</vt:lpstr>
      <vt:lpstr>Ion</vt:lpstr>
      <vt:lpstr>EECE 451 Project Network Cell Analyzer</vt:lpstr>
      <vt:lpstr>Project Overview</vt:lpstr>
      <vt:lpstr>Objectives</vt:lpstr>
      <vt:lpstr>Application Architecture</vt:lpstr>
      <vt:lpstr>Database Schema</vt:lpstr>
      <vt:lpstr>User Interface Authentication</vt:lpstr>
      <vt:lpstr>Key Features</vt:lpstr>
      <vt:lpstr>Statistical Analysis</vt:lpstr>
      <vt:lpstr>Frequency Band Detection</vt:lpstr>
      <vt:lpstr>SNR Detection </vt:lpstr>
      <vt:lpstr>Server Interface</vt:lpstr>
      <vt:lpstr>PowerPoint Presentation</vt:lpstr>
      <vt:lpstr>Server-Application Communication</vt:lpstr>
      <vt:lpstr>Testing and Validation</vt:lpstr>
      <vt:lpstr>Challenges Encountered</vt:lpstr>
      <vt:lpstr>Future Improvements</vt:lpstr>
      <vt:lpstr>Division of Work</vt:lpstr>
      <vt:lpstr>Conclusion</vt:lpstr>
      <vt:lpstr>DEMO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EECE 451 Project Network Cell Analyzer</dc:title>
  <dc:subject/>
  <dc:creator>User</dc:creator>
  <cp:keywords/>
  <dc:description>generated using python-pptx</dc:description>
  <cp:lastModifiedBy>Ali Rammal (Student)</cp:lastModifiedBy>
  <cp:revision>14</cp:revision>
  <dcterms:created xsi:type="dcterms:W3CDTF">2013-01-27T09:14:16Z</dcterms:created>
  <dcterms:modified xsi:type="dcterms:W3CDTF">2025-04-27T13:38:03Z</dcterms:modified>
  <cp:category/>
</cp:coreProperties>
</file>